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Roboto Slab"/>
      <p:regular r:id="rId13"/>
      <p:bold r:id="rId14"/>
    </p:embeddedFont>
    <p:embeddedFont>
      <p:font typeface="Roboto"/>
      <p:regular r:id="rId15"/>
      <p:bold r:id="rId16"/>
      <p:italic r:id="rId17"/>
      <p:boldItalic r:id="rId18"/>
    </p:embeddedFont>
    <p:embeddedFont>
      <p:font typeface="Nunito"/>
      <p:regular r:id="rId19"/>
      <p:bold r:id="rId20"/>
      <p:italic r:id="rId21"/>
      <p:boldItalic r:id="rId22"/>
    </p:embeddedFont>
    <p:embeddedFont>
      <p:font typeface="Merriweather"/>
      <p:regular r:id="rId23"/>
      <p:bold r:id="rId24"/>
      <p:italic r:id="rId25"/>
      <p:boldItalic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Nunito-bold.fntdata"/><Relationship Id="rId22" Type="http://schemas.openxmlformats.org/officeDocument/2006/relationships/font" Target="fonts/Nunito-boldItalic.fntdata"/><Relationship Id="rId21" Type="http://schemas.openxmlformats.org/officeDocument/2006/relationships/font" Target="fonts/Nunito-italic.fntdata"/><Relationship Id="rId24" Type="http://schemas.openxmlformats.org/officeDocument/2006/relationships/font" Target="fonts/Merriweather-bold.fntdata"/><Relationship Id="rId23" Type="http://schemas.openxmlformats.org/officeDocument/2006/relationships/font" Target="fonts/Merriweather-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Merriweather-boldItalic.fntdata"/><Relationship Id="rId25" Type="http://schemas.openxmlformats.org/officeDocument/2006/relationships/font" Target="fonts/Merriweather-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RobotoSlab-regular.fntdata"/><Relationship Id="rId12" Type="http://schemas.openxmlformats.org/officeDocument/2006/relationships/slide" Target="slides/slide7.xml"/><Relationship Id="rId15" Type="http://schemas.openxmlformats.org/officeDocument/2006/relationships/font" Target="fonts/Roboto-regular.fntdata"/><Relationship Id="rId14" Type="http://schemas.openxmlformats.org/officeDocument/2006/relationships/font" Target="fonts/RobotoSlab-bold.fntdata"/><Relationship Id="rId17" Type="http://schemas.openxmlformats.org/officeDocument/2006/relationships/font" Target="fonts/Roboto-italic.fntdata"/><Relationship Id="rId16" Type="http://schemas.openxmlformats.org/officeDocument/2006/relationships/font" Target="fonts/Roboto-bold.fntdata"/><Relationship Id="rId19" Type="http://schemas.openxmlformats.org/officeDocument/2006/relationships/font" Target="fonts/Nunito-regular.fntdata"/><Relationship Id="rId18" Type="http://schemas.openxmlformats.org/officeDocument/2006/relationships/font" Target="fonts/Roboto-bold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1" name="Shape 91"/>
        <p:cNvGrpSpPr/>
        <p:nvPr/>
      </p:nvGrpSpPr>
      <p:grpSpPr>
        <a:xfrm>
          <a:off x="0" y="0"/>
          <a:ext cx="0" cy="0"/>
          <a:chOff x="0" y="0"/>
          <a:chExt cx="0" cy="0"/>
        </a:xfrm>
      </p:grpSpPr>
      <p:sp>
        <p:nvSpPr>
          <p:cNvPr id="92" name="Google Shape;92;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 name="Shape 98"/>
        <p:cNvGrpSpPr/>
        <p:nvPr/>
      </p:nvGrpSpPr>
      <p:grpSpPr>
        <a:xfrm>
          <a:off x="0" y="0"/>
          <a:ext cx="0" cy="0"/>
          <a:chOff x="0" y="0"/>
          <a:chExt cx="0" cy="0"/>
        </a:xfrm>
      </p:grpSpPr>
      <p:sp>
        <p:nvSpPr>
          <p:cNvPr id="99" name="Google Shape;99;g5be1fbdf66_0_1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5be1fbdf66_0_1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5" name="Shape 105"/>
        <p:cNvGrpSpPr/>
        <p:nvPr/>
      </p:nvGrpSpPr>
      <p:grpSpPr>
        <a:xfrm>
          <a:off x="0" y="0"/>
          <a:ext cx="0" cy="0"/>
          <a:chOff x="0" y="0"/>
          <a:chExt cx="0" cy="0"/>
        </a:xfrm>
      </p:grpSpPr>
      <p:sp>
        <p:nvSpPr>
          <p:cNvPr id="106" name="Google Shape;106;g5bf9e3770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5bf9e3770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2" name="Shape 112"/>
        <p:cNvGrpSpPr/>
        <p:nvPr/>
      </p:nvGrpSpPr>
      <p:grpSpPr>
        <a:xfrm>
          <a:off x="0" y="0"/>
          <a:ext cx="0" cy="0"/>
          <a:chOff x="0" y="0"/>
          <a:chExt cx="0" cy="0"/>
        </a:xfrm>
      </p:grpSpPr>
      <p:sp>
        <p:nvSpPr>
          <p:cNvPr id="113" name="Google Shape;113;g5bf9e37700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5bf9e37700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0" name="Shape 120"/>
        <p:cNvGrpSpPr/>
        <p:nvPr/>
      </p:nvGrpSpPr>
      <p:grpSpPr>
        <a:xfrm>
          <a:off x="0" y="0"/>
          <a:ext cx="0" cy="0"/>
          <a:chOff x="0" y="0"/>
          <a:chExt cx="0" cy="0"/>
        </a:xfrm>
      </p:grpSpPr>
      <p:sp>
        <p:nvSpPr>
          <p:cNvPr id="121" name="Google Shape;121;g5c1614637f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5c1614637f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7" name="Shape 127"/>
        <p:cNvGrpSpPr/>
        <p:nvPr/>
      </p:nvGrpSpPr>
      <p:grpSpPr>
        <a:xfrm>
          <a:off x="0" y="0"/>
          <a:ext cx="0" cy="0"/>
          <a:chOff x="0" y="0"/>
          <a:chExt cx="0" cy="0"/>
        </a:xfrm>
      </p:grpSpPr>
      <p:sp>
        <p:nvSpPr>
          <p:cNvPr id="128" name="Google Shape;128;g5c1614637f_0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5c1614637f_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4" name="Shape 134"/>
        <p:cNvGrpSpPr/>
        <p:nvPr/>
      </p:nvGrpSpPr>
      <p:grpSpPr>
        <a:xfrm>
          <a:off x="0" y="0"/>
          <a:ext cx="0" cy="0"/>
          <a:chOff x="0" y="0"/>
          <a:chExt cx="0" cy="0"/>
        </a:xfrm>
      </p:grpSpPr>
      <p:sp>
        <p:nvSpPr>
          <p:cNvPr id="135" name="Google Shape;135;g5bf9e37700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5bf9e37700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FinLab Theme" type="title">
  <p:cSld name="TITLE">
    <p:bg>
      <p:bgPr>
        <a:solidFill>
          <a:srgbClr val="663399"/>
        </a:solidFill>
      </p:bgPr>
    </p:bg>
    <p:spTree>
      <p:nvGrpSpPr>
        <p:cNvPr id="9"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rgbClr val="77A75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3582600" y="1550700"/>
            <a:ext cx="5561400" cy="3592800"/>
          </a:xfrm>
          <a:prstGeom prst="rtTriangle">
            <a:avLst/>
          </a:prstGeom>
          <a:solidFill>
            <a:srgbClr val="66339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rot="10800000">
            <a:off x="5058905" y="0"/>
            <a:ext cx="4085100" cy="2052600"/>
          </a:xfrm>
          <a:prstGeom prst="rtTriangle">
            <a:avLst/>
          </a:pr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txBox="1"/>
          <p:nvPr>
            <p:ph type="ctrTitle"/>
          </p:nvPr>
        </p:nvSpPr>
        <p:spPr>
          <a:xfrm>
            <a:off x="1858703" y="1822833"/>
            <a:ext cx="5361300" cy="1448100"/>
          </a:xfrm>
          <a:prstGeom prst="rect">
            <a:avLst/>
          </a:prstGeom>
        </p:spPr>
        <p:txBody>
          <a:bodyPr anchorCtr="0" anchor="ctr" bIns="91425" lIns="91425" spcFirstLastPara="1" rIns="91425" wrap="square" tIns="91425">
            <a:noAutofit/>
          </a:bodyPr>
          <a:lstStyle>
            <a:lvl1pPr lvl="0" rtl="0" algn="ctr">
              <a:spcBef>
                <a:spcPts val="0"/>
              </a:spcBef>
              <a:spcAft>
                <a:spcPts val="0"/>
              </a:spcAft>
              <a:buClr>
                <a:srgbClr val="663399"/>
              </a:buClr>
              <a:buSzPts val="3800"/>
              <a:buFont typeface="Roboto Slab"/>
              <a:buNone/>
              <a:defRPr sz="3800">
                <a:solidFill>
                  <a:srgbClr val="663399"/>
                </a:solidFill>
                <a:latin typeface="Roboto Slab"/>
                <a:ea typeface="Roboto Slab"/>
                <a:cs typeface="Roboto Slab"/>
                <a:sym typeface="Roboto Slab"/>
              </a:defRPr>
            </a:lvl1pPr>
            <a:lvl2pPr lvl="1" rtl="0" algn="ctr">
              <a:spcBef>
                <a:spcPts val="0"/>
              </a:spcBef>
              <a:spcAft>
                <a:spcPts val="0"/>
              </a:spcAft>
              <a:buSzPts val="3800"/>
              <a:buFont typeface="Roboto Slab"/>
              <a:buNone/>
              <a:defRPr sz="3800">
                <a:latin typeface="Roboto Slab"/>
                <a:ea typeface="Roboto Slab"/>
                <a:cs typeface="Roboto Slab"/>
                <a:sym typeface="Roboto Slab"/>
              </a:defRPr>
            </a:lvl2pPr>
            <a:lvl3pPr lvl="2" rtl="0" algn="ctr">
              <a:spcBef>
                <a:spcPts val="0"/>
              </a:spcBef>
              <a:spcAft>
                <a:spcPts val="0"/>
              </a:spcAft>
              <a:buSzPts val="3800"/>
              <a:buFont typeface="Roboto Slab"/>
              <a:buNone/>
              <a:defRPr sz="3800">
                <a:latin typeface="Roboto Slab"/>
                <a:ea typeface="Roboto Slab"/>
                <a:cs typeface="Roboto Slab"/>
                <a:sym typeface="Roboto Slab"/>
              </a:defRPr>
            </a:lvl3pPr>
            <a:lvl4pPr lvl="3" rtl="0" algn="ctr">
              <a:spcBef>
                <a:spcPts val="0"/>
              </a:spcBef>
              <a:spcAft>
                <a:spcPts val="0"/>
              </a:spcAft>
              <a:buSzPts val="3800"/>
              <a:buFont typeface="Roboto Slab"/>
              <a:buNone/>
              <a:defRPr sz="3800">
                <a:latin typeface="Roboto Slab"/>
                <a:ea typeface="Roboto Slab"/>
                <a:cs typeface="Roboto Slab"/>
                <a:sym typeface="Roboto Slab"/>
              </a:defRPr>
            </a:lvl4pPr>
            <a:lvl5pPr lvl="4" rtl="0" algn="ctr">
              <a:spcBef>
                <a:spcPts val="0"/>
              </a:spcBef>
              <a:spcAft>
                <a:spcPts val="0"/>
              </a:spcAft>
              <a:buSzPts val="3800"/>
              <a:buFont typeface="Roboto Slab"/>
              <a:buNone/>
              <a:defRPr sz="3800">
                <a:latin typeface="Roboto Slab"/>
                <a:ea typeface="Roboto Slab"/>
                <a:cs typeface="Roboto Slab"/>
                <a:sym typeface="Roboto Slab"/>
              </a:defRPr>
            </a:lvl5pPr>
            <a:lvl6pPr lvl="5" rtl="0" algn="ctr">
              <a:spcBef>
                <a:spcPts val="0"/>
              </a:spcBef>
              <a:spcAft>
                <a:spcPts val="0"/>
              </a:spcAft>
              <a:buSzPts val="3800"/>
              <a:buFont typeface="Roboto Slab"/>
              <a:buNone/>
              <a:defRPr sz="3800">
                <a:latin typeface="Roboto Slab"/>
                <a:ea typeface="Roboto Slab"/>
                <a:cs typeface="Roboto Slab"/>
                <a:sym typeface="Roboto Slab"/>
              </a:defRPr>
            </a:lvl6pPr>
            <a:lvl7pPr lvl="6" rtl="0" algn="ctr">
              <a:spcBef>
                <a:spcPts val="0"/>
              </a:spcBef>
              <a:spcAft>
                <a:spcPts val="0"/>
              </a:spcAft>
              <a:buSzPts val="3800"/>
              <a:buFont typeface="Roboto Slab"/>
              <a:buNone/>
              <a:defRPr sz="3800">
                <a:latin typeface="Roboto Slab"/>
                <a:ea typeface="Roboto Slab"/>
                <a:cs typeface="Roboto Slab"/>
                <a:sym typeface="Roboto Slab"/>
              </a:defRPr>
            </a:lvl7pPr>
            <a:lvl8pPr lvl="7" rtl="0" algn="ctr">
              <a:spcBef>
                <a:spcPts val="0"/>
              </a:spcBef>
              <a:spcAft>
                <a:spcPts val="0"/>
              </a:spcAft>
              <a:buSzPts val="3800"/>
              <a:buFont typeface="Roboto Slab"/>
              <a:buNone/>
              <a:defRPr sz="3800">
                <a:latin typeface="Roboto Slab"/>
                <a:ea typeface="Roboto Slab"/>
                <a:cs typeface="Roboto Slab"/>
                <a:sym typeface="Roboto Slab"/>
              </a:defRPr>
            </a:lvl8pPr>
            <a:lvl9pPr lvl="8" rtl="0" algn="ctr">
              <a:spcBef>
                <a:spcPts val="0"/>
              </a:spcBef>
              <a:spcAft>
                <a:spcPts val="0"/>
              </a:spcAft>
              <a:buSzPts val="3800"/>
              <a:buFont typeface="Roboto Slab"/>
              <a:buNone/>
              <a:defRPr sz="3800">
                <a:latin typeface="Roboto Slab"/>
                <a:ea typeface="Roboto Slab"/>
                <a:cs typeface="Roboto Slab"/>
                <a:sym typeface="Roboto Slab"/>
              </a:defRPr>
            </a:lvl9pPr>
          </a:lstStyle>
          <a:p/>
        </p:txBody>
      </p:sp>
      <p:sp>
        <p:nvSpPr>
          <p:cNvPr id="15" name="Google Shape;15;p2"/>
          <p:cNvSpPr txBox="1"/>
          <p:nvPr>
            <p:ph idx="1" type="subTitle"/>
          </p:nvPr>
        </p:nvSpPr>
        <p:spPr>
          <a:xfrm>
            <a:off x="1858700" y="3413158"/>
            <a:ext cx="5361300" cy="5226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Clr>
                <a:srgbClr val="663399"/>
              </a:buClr>
              <a:buSzPts val="1600"/>
              <a:buFont typeface="Roboto"/>
              <a:buNone/>
              <a:defRPr sz="1600">
                <a:solidFill>
                  <a:srgbClr val="663399"/>
                </a:solidFill>
                <a:latin typeface="Roboto"/>
                <a:ea typeface="Roboto"/>
                <a:cs typeface="Roboto"/>
                <a:sym typeface="Roboto"/>
              </a:defRPr>
            </a:lvl1pPr>
            <a:lvl2pPr lvl="1" rtl="0" algn="ctr">
              <a:lnSpc>
                <a:spcPct val="100000"/>
              </a:lnSpc>
              <a:spcBef>
                <a:spcPts val="0"/>
              </a:spcBef>
              <a:spcAft>
                <a:spcPts val="0"/>
              </a:spcAft>
              <a:buClr>
                <a:schemeClr val="lt1"/>
              </a:buClr>
              <a:buSzPts val="1600"/>
              <a:buNone/>
              <a:defRPr sz="1600">
                <a:solidFill>
                  <a:schemeClr val="lt1"/>
                </a:solidFill>
              </a:defRPr>
            </a:lvl2pPr>
            <a:lvl3pPr lvl="2" rtl="0" algn="ctr">
              <a:lnSpc>
                <a:spcPct val="100000"/>
              </a:lnSpc>
              <a:spcBef>
                <a:spcPts val="0"/>
              </a:spcBef>
              <a:spcAft>
                <a:spcPts val="0"/>
              </a:spcAft>
              <a:buClr>
                <a:schemeClr val="lt1"/>
              </a:buClr>
              <a:buSzPts val="1600"/>
              <a:buNone/>
              <a:defRPr sz="1600">
                <a:solidFill>
                  <a:schemeClr val="lt1"/>
                </a:solidFill>
              </a:defRPr>
            </a:lvl3pPr>
            <a:lvl4pPr lvl="3" rtl="0" algn="ctr">
              <a:lnSpc>
                <a:spcPct val="100000"/>
              </a:lnSpc>
              <a:spcBef>
                <a:spcPts val="0"/>
              </a:spcBef>
              <a:spcAft>
                <a:spcPts val="0"/>
              </a:spcAft>
              <a:buClr>
                <a:schemeClr val="lt1"/>
              </a:buClr>
              <a:buSzPts val="1600"/>
              <a:buNone/>
              <a:defRPr sz="1600">
                <a:solidFill>
                  <a:schemeClr val="lt1"/>
                </a:solidFill>
              </a:defRPr>
            </a:lvl4pPr>
            <a:lvl5pPr lvl="4" rtl="0" algn="ctr">
              <a:lnSpc>
                <a:spcPct val="100000"/>
              </a:lnSpc>
              <a:spcBef>
                <a:spcPts val="0"/>
              </a:spcBef>
              <a:spcAft>
                <a:spcPts val="0"/>
              </a:spcAft>
              <a:buClr>
                <a:schemeClr val="lt1"/>
              </a:buClr>
              <a:buSzPts val="1600"/>
              <a:buNone/>
              <a:defRPr sz="1600">
                <a:solidFill>
                  <a:schemeClr val="lt1"/>
                </a:solidFill>
              </a:defRPr>
            </a:lvl5pPr>
            <a:lvl6pPr lvl="5" rtl="0" algn="ctr">
              <a:lnSpc>
                <a:spcPct val="100000"/>
              </a:lnSpc>
              <a:spcBef>
                <a:spcPts val="0"/>
              </a:spcBef>
              <a:spcAft>
                <a:spcPts val="0"/>
              </a:spcAft>
              <a:buClr>
                <a:schemeClr val="lt1"/>
              </a:buClr>
              <a:buSzPts val="1600"/>
              <a:buNone/>
              <a:defRPr sz="1600">
                <a:solidFill>
                  <a:schemeClr val="lt1"/>
                </a:solidFill>
              </a:defRPr>
            </a:lvl6pPr>
            <a:lvl7pPr lvl="6" rtl="0" algn="ctr">
              <a:lnSpc>
                <a:spcPct val="100000"/>
              </a:lnSpc>
              <a:spcBef>
                <a:spcPts val="0"/>
              </a:spcBef>
              <a:spcAft>
                <a:spcPts val="0"/>
              </a:spcAft>
              <a:buClr>
                <a:schemeClr val="lt1"/>
              </a:buClr>
              <a:buSzPts val="1600"/>
              <a:buNone/>
              <a:defRPr sz="1600">
                <a:solidFill>
                  <a:schemeClr val="lt1"/>
                </a:solidFill>
              </a:defRPr>
            </a:lvl7pPr>
            <a:lvl8pPr lvl="7" rtl="0" algn="ctr">
              <a:lnSpc>
                <a:spcPct val="100000"/>
              </a:lnSpc>
              <a:spcBef>
                <a:spcPts val="0"/>
              </a:spcBef>
              <a:spcAft>
                <a:spcPts val="0"/>
              </a:spcAft>
              <a:buClr>
                <a:schemeClr val="lt1"/>
              </a:buClr>
              <a:buSzPts val="1600"/>
              <a:buNone/>
              <a:defRPr sz="1600">
                <a:solidFill>
                  <a:schemeClr val="lt1"/>
                </a:solidFill>
              </a:defRPr>
            </a:lvl8pPr>
            <a:lvl9pPr lvl="8" rtl="0" algn="ctr">
              <a:lnSpc>
                <a:spcPct val="100000"/>
              </a:lnSpc>
              <a:spcBef>
                <a:spcPts val="0"/>
              </a:spcBef>
              <a:spcAft>
                <a:spcPts val="0"/>
              </a:spcAft>
              <a:buClr>
                <a:schemeClr val="lt1"/>
              </a:buClr>
              <a:buSzPts val="1600"/>
              <a:buNone/>
              <a:defRPr sz="1600">
                <a:solidFill>
                  <a:schemeClr val="lt1"/>
                </a:solidFill>
              </a:defRPr>
            </a:lvl9pPr>
          </a:lstStyle>
          <a:p/>
        </p:txBody>
      </p:sp>
      <p:sp>
        <p:nvSpPr>
          <p:cNvPr id="16" name="Google Shape;16;p2"/>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bg>
      <p:bgPr>
        <a:solidFill>
          <a:srgbClr val="77A756"/>
        </a:solidFill>
      </p:bgPr>
    </p:bg>
    <p:spTree>
      <p:nvGrpSpPr>
        <p:cNvPr id="81" name="Shape 81"/>
        <p:cNvGrpSpPr/>
        <p:nvPr/>
      </p:nvGrpSpPr>
      <p:grpSpPr>
        <a:xfrm>
          <a:off x="0" y="0"/>
          <a:ext cx="0" cy="0"/>
          <a:chOff x="0" y="0"/>
          <a:chExt cx="0" cy="0"/>
        </a:xfrm>
      </p:grpSpPr>
      <p:grpSp>
        <p:nvGrpSpPr>
          <p:cNvPr id="82" name="Google Shape;82;p11"/>
          <p:cNvGrpSpPr/>
          <p:nvPr/>
        </p:nvGrpSpPr>
        <p:grpSpPr>
          <a:xfrm>
            <a:off x="5959222" y="4119576"/>
            <a:ext cx="2520952" cy="1024165"/>
            <a:chOff x="6917201" y="0"/>
            <a:chExt cx="2227777" cy="863400"/>
          </a:xfrm>
        </p:grpSpPr>
        <p:sp>
          <p:nvSpPr>
            <p:cNvPr id="83" name="Google Shape;83;p11"/>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11"/>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11"/>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6" name="Google Shape;86;p11"/>
          <p:cNvSpPr txBox="1"/>
          <p:nvPr>
            <p:ph hasCustomPrompt="1" type="title"/>
          </p:nvPr>
        </p:nvSpPr>
        <p:spPr>
          <a:xfrm>
            <a:off x="1385850" y="1383850"/>
            <a:ext cx="6372300" cy="1379700"/>
          </a:xfrm>
          <a:prstGeom prst="rect">
            <a:avLst/>
          </a:prstGeom>
        </p:spPr>
        <p:txBody>
          <a:bodyPr anchorCtr="0" anchor="ctr" bIns="91425" lIns="91425" spcFirstLastPara="1" rIns="91425" wrap="square" tIns="91425">
            <a:noAutofit/>
          </a:bodyPr>
          <a:lstStyle>
            <a:lvl1pPr lvl="0" rtl="0" algn="ctr">
              <a:spcBef>
                <a:spcPts val="0"/>
              </a:spcBef>
              <a:spcAft>
                <a:spcPts val="0"/>
              </a:spcAft>
              <a:buClr>
                <a:srgbClr val="FFFFFF"/>
              </a:buClr>
              <a:buSzPts val="8600"/>
              <a:buNone/>
              <a:defRPr sz="8600">
                <a:solidFill>
                  <a:srgbClr val="FFFFFF"/>
                </a:solidFill>
              </a:defRPr>
            </a:lvl1pPr>
            <a:lvl2pPr lvl="1" rtl="0" algn="ctr">
              <a:spcBef>
                <a:spcPts val="0"/>
              </a:spcBef>
              <a:spcAft>
                <a:spcPts val="0"/>
              </a:spcAft>
              <a:buClr>
                <a:srgbClr val="FFFFFF"/>
              </a:buClr>
              <a:buSzPts val="8600"/>
              <a:buNone/>
              <a:defRPr sz="8600">
                <a:solidFill>
                  <a:srgbClr val="FFFFFF"/>
                </a:solidFill>
              </a:defRPr>
            </a:lvl2pPr>
            <a:lvl3pPr lvl="2" rtl="0" algn="ctr">
              <a:spcBef>
                <a:spcPts val="0"/>
              </a:spcBef>
              <a:spcAft>
                <a:spcPts val="0"/>
              </a:spcAft>
              <a:buClr>
                <a:srgbClr val="FFFFFF"/>
              </a:buClr>
              <a:buSzPts val="8600"/>
              <a:buNone/>
              <a:defRPr sz="8600">
                <a:solidFill>
                  <a:srgbClr val="FFFFFF"/>
                </a:solidFill>
              </a:defRPr>
            </a:lvl3pPr>
            <a:lvl4pPr lvl="3" rtl="0" algn="ctr">
              <a:spcBef>
                <a:spcPts val="0"/>
              </a:spcBef>
              <a:spcAft>
                <a:spcPts val="0"/>
              </a:spcAft>
              <a:buClr>
                <a:srgbClr val="FFFFFF"/>
              </a:buClr>
              <a:buSzPts val="8600"/>
              <a:buNone/>
              <a:defRPr sz="8600">
                <a:solidFill>
                  <a:srgbClr val="FFFFFF"/>
                </a:solidFill>
              </a:defRPr>
            </a:lvl4pPr>
            <a:lvl5pPr lvl="4" rtl="0" algn="ctr">
              <a:spcBef>
                <a:spcPts val="0"/>
              </a:spcBef>
              <a:spcAft>
                <a:spcPts val="0"/>
              </a:spcAft>
              <a:buClr>
                <a:srgbClr val="FFFFFF"/>
              </a:buClr>
              <a:buSzPts val="8600"/>
              <a:buNone/>
              <a:defRPr sz="8600">
                <a:solidFill>
                  <a:srgbClr val="FFFFFF"/>
                </a:solidFill>
              </a:defRPr>
            </a:lvl5pPr>
            <a:lvl6pPr lvl="5" rtl="0" algn="ctr">
              <a:spcBef>
                <a:spcPts val="0"/>
              </a:spcBef>
              <a:spcAft>
                <a:spcPts val="0"/>
              </a:spcAft>
              <a:buClr>
                <a:srgbClr val="FFFFFF"/>
              </a:buClr>
              <a:buSzPts val="8600"/>
              <a:buNone/>
              <a:defRPr sz="8600">
                <a:solidFill>
                  <a:srgbClr val="FFFFFF"/>
                </a:solidFill>
              </a:defRPr>
            </a:lvl6pPr>
            <a:lvl7pPr lvl="6" rtl="0" algn="ctr">
              <a:spcBef>
                <a:spcPts val="0"/>
              </a:spcBef>
              <a:spcAft>
                <a:spcPts val="0"/>
              </a:spcAft>
              <a:buClr>
                <a:srgbClr val="FFFFFF"/>
              </a:buClr>
              <a:buSzPts val="8600"/>
              <a:buNone/>
              <a:defRPr sz="8600">
                <a:solidFill>
                  <a:srgbClr val="FFFFFF"/>
                </a:solidFill>
              </a:defRPr>
            </a:lvl7pPr>
            <a:lvl8pPr lvl="7" rtl="0" algn="ctr">
              <a:spcBef>
                <a:spcPts val="0"/>
              </a:spcBef>
              <a:spcAft>
                <a:spcPts val="0"/>
              </a:spcAft>
              <a:buClr>
                <a:srgbClr val="FFFFFF"/>
              </a:buClr>
              <a:buSzPts val="8600"/>
              <a:buNone/>
              <a:defRPr sz="8600">
                <a:solidFill>
                  <a:srgbClr val="FFFFFF"/>
                </a:solidFill>
              </a:defRPr>
            </a:lvl8pPr>
            <a:lvl9pPr lvl="8" rtl="0" algn="ctr">
              <a:spcBef>
                <a:spcPts val="0"/>
              </a:spcBef>
              <a:spcAft>
                <a:spcPts val="0"/>
              </a:spcAft>
              <a:buClr>
                <a:srgbClr val="FFFFFF"/>
              </a:buClr>
              <a:buSzPts val="8600"/>
              <a:buNone/>
              <a:defRPr sz="8600">
                <a:solidFill>
                  <a:srgbClr val="FFFFFF"/>
                </a:solidFill>
              </a:defRPr>
            </a:lvl9pPr>
          </a:lstStyle>
          <a:p>
            <a:r>
              <a:t>xx%</a:t>
            </a:r>
          </a:p>
        </p:txBody>
      </p:sp>
      <p:sp>
        <p:nvSpPr>
          <p:cNvPr id="87" name="Google Shape;87;p11"/>
          <p:cNvSpPr txBox="1"/>
          <p:nvPr>
            <p:ph idx="1" type="body"/>
          </p:nvPr>
        </p:nvSpPr>
        <p:spPr>
          <a:xfrm>
            <a:off x="1385850" y="2863850"/>
            <a:ext cx="6372300" cy="641100"/>
          </a:xfrm>
          <a:prstGeom prst="rect">
            <a:avLst/>
          </a:prstGeom>
        </p:spPr>
        <p:txBody>
          <a:bodyPr anchorCtr="0" anchor="t" bIns="91425" lIns="91425" spcFirstLastPara="1" rIns="91425" wrap="square" tIns="91425">
            <a:noAutofit/>
          </a:bodyPr>
          <a:lstStyle>
            <a:lvl1pPr indent="-311150" lvl="0" marL="457200" rtl="0" algn="ctr">
              <a:spcBef>
                <a:spcPts val="0"/>
              </a:spcBef>
              <a:spcAft>
                <a:spcPts val="0"/>
              </a:spcAft>
              <a:buSzPts val="1300"/>
              <a:buChar char="●"/>
              <a:defRPr/>
            </a:lvl1pPr>
            <a:lvl2pPr indent="-298450" lvl="1" marL="914400" rtl="0" algn="ctr">
              <a:spcBef>
                <a:spcPts val="1600"/>
              </a:spcBef>
              <a:spcAft>
                <a:spcPts val="0"/>
              </a:spcAft>
              <a:buSzPts val="1100"/>
              <a:buChar char="○"/>
              <a:defRPr/>
            </a:lvl2pPr>
            <a:lvl3pPr indent="-298450" lvl="2" marL="1371600" rtl="0" algn="ctr">
              <a:spcBef>
                <a:spcPts val="1600"/>
              </a:spcBef>
              <a:spcAft>
                <a:spcPts val="0"/>
              </a:spcAft>
              <a:buSzPts val="1100"/>
              <a:buChar char="■"/>
              <a:defRPr/>
            </a:lvl3pPr>
            <a:lvl4pPr indent="-298450" lvl="3" marL="1828800" rtl="0" algn="ctr">
              <a:spcBef>
                <a:spcPts val="1600"/>
              </a:spcBef>
              <a:spcAft>
                <a:spcPts val="0"/>
              </a:spcAft>
              <a:buSzPts val="1100"/>
              <a:buChar char="●"/>
              <a:defRPr/>
            </a:lvl4pPr>
            <a:lvl5pPr indent="-298450" lvl="4" marL="2286000" rtl="0" algn="ctr">
              <a:spcBef>
                <a:spcPts val="1600"/>
              </a:spcBef>
              <a:spcAft>
                <a:spcPts val="0"/>
              </a:spcAft>
              <a:buSzPts val="1100"/>
              <a:buChar char="○"/>
              <a:defRPr/>
            </a:lvl5pPr>
            <a:lvl6pPr indent="-298450" lvl="5" marL="2743200" rtl="0" algn="ctr">
              <a:spcBef>
                <a:spcPts val="1600"/>
              </a:spcBef>
              <a:spcAft>
                <a:spcPts val="0"/>
              </a:spcAft>
              <a:buSzPts val="1100"/>
              <a:buChar char="■"/>
              <a:defRPr/>
            </a:lvl6pPr>
            <a:lvl7pPr indent="-298450" lvl="6" marL="3200400" rtl="0" algn="ctr">
              <a:spcBef>
                <a:spcPts val="1600"/>
              </a:spcBef>
              <a:spcAft>
                <a:spcPts val="0"/>
              </a:spcAft>
              <a:buSzPts val="1100"/>
              <a:buChar char="●"/>
              <a:defRPr/>
            </a:lvl7pPr>
            <a:lvl8pPr indent="-298450" lvl="7" marL="3657600" rtl="0" algn="ctr">
              <a:spcBef>
                <a:spcPts val="1600"/>
              </a:spcBef>
              <a:spcAft>
                <a:spcPts val="0"/>
              </a:spcAft>
              <a:buSzPts val="1100"/>
              <a:buChar char="○"/>
              <a:defRPr/>
            </a:lvl8pPr>
            <a:lvl9pPr indent="-298450" lvl="8" marL="4114800" rtl="0" algn="ctr">
              <a:spcBef>
                <a:spcPts val="1600"/>
              </a:spcBef>
              <a:spcAft>
                <a:spcPts val="1600"/>
              </a:spcAft>
              <a:buSzPts val="1100"/>
              <a:buChar char="■"/>
              <a:defRPr/>
            </a:lvl9pPr>
          </a:lstStyle>
          <a:p/>
        </p:txBody>
      </p:sp>
      <p:sp>
        <p:nvSpPr>
          <p:cNvPr id="88" name="Google Shape;88;p11"/>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89" name="Shape 89"/>
        <p:cNvGrpSpPr/>
        <p:nvPr/>
      </p:nvGrpSpPr>
      <p:grpSpPr>
        <a:xfrm>
          <a:off x="0" y="0"/>
          <a:ext cx="0" cy="0"/>
          <a:chOff x="0" y="0"/>
          <a:chExt cx="0" cy="0"/>
        </a:xfrm>
      </p:grpSpPr>
      <p:sp>
        <p:nvSpPr>
          <p:cNvPr id="90" name="Google Shape;90;p12"/>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rgbClr val="663399"/>
        </a:solidFill>
      </p:bgPr>
    </p:bg>
    <p:spTree>
      <p:nvGrpSpPr>
        <p:cNvPr id="17" name="Shape 17"/>
        <p:cNvGrpSpPr/>
        <p:nvPr/>
      </p:nvGrpSpPr>
      <p:grpSpPr>
        <a:xfrm>
          <a:off x="0" y="0"/>
          <a:ext cx="0" cy="0"/>
          <a:chOff x="0" y="0"/>
          <a:chExt cx="0" cy="0"/>
        </a:xfrm>
      </p:grpSpPr>
      <p:sp>
        <p:nvSpPr>
          <p:cNvPr id="18" name="Google Shape;18;p3"/>
          <p:cNvSpPr/>
          <p:nvPr/>
        </p:nvSpPr>
        <p:spPr>
          <a:xfrm flipH="1">
            <a:off x="4757100" y="2309400"/>
            <a:ext cx="4386900" cy="28341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 name="Google Shape;19;p3"/>
          <p:cNvSpPr txBox="1"/>
          <p:nvPr>
            <p:ph type="title"/>
          </p:nvPr>
        </p:nvSpPr>
        <p:spPr>
          <a:xfrm>
            <a:off x="1888684" y="1746100"/>
            <a:ext cx="5377500" cy="1646100"/>
          </a:xfrm>
          <a:prstGeom prst="rect">
            <a:avLst/>
          </a:prstGeom>
        </p:spPr>
        <p:txBody>
          <a:bodyPr anchorCtr="0" anchor="ctr" bIns="91425" lIns="91425" spcFirstLastPara="1" rIns="91425" wrap="square" tIns="91425">
            <a:noAutofit/>
          </a:bodyPr>
          <a:lstStyle>
            <a:lvl1pPr lvl="0" rtl="0" algn="ctr">
              <a:spcBef>
                <a:spcPts val="0"/>
              </a:spcBef>
              <a:spcAft>
                <a:spcPts val="0"/>
              </a:spcAft>
              <a:buClr>
                <a:srgbClr val="77A756"/>
              </a:buClr>
              <a:buSzPts val="3200"/>
              <a:buNone/>
              <a:defRPr sz="3200">
                <a:solidFill>
                  <a:srgbClr val="77A756"/>
                </a:solidFill>
              </a:defRPr>
            </a:lvl1pPr>
            <a:lvl2pPr lvl="1" rtl="0" algn="ctr">
              <a:spcBef>
                <a:spcPts val="0"/>
              </a:spcBef>
              <a:spcAft>
                <a:spcPts val="0"/>
              </a:spcAft>
              <a:buClr>
                <a:schemeClr val="dk2"/>
              </a:buClr>
              <a:buSzPts val="3200"/>
              <a:buNone/>
              <a:defRPr sz="3200">
                <a:solidFill>
                  <a:schemeClr val="dk2"/>
                </a:solidFill>
              </a:defRPr>
            </a:lvl2pPr>
            <a:lvl3pPr lvl="2" rtl="0" algn="ctr">
              <a:spcBef>
                <a:spcPts val="0"/>
              </a:spcBef>
              <a:spcAft>
                <a:spcPts val="0"/>
              </a:spcAft>
              <a:buClr>
                <a:schemeClr val="dk2"/>
              </a:buClr>
              <a:buSzPts val="3200"/>
              <a:buNone/>
              <a:defRPr sz="3200">
                <a:solidFill>
                  <a:schemeClr val="dk2"/>
                </a:solidFill>
              </a:defRPr>
            </a:lvl3pPr>
            <a:lvl4pPr lvl="3" rtl="0" algn="ctr">
              <a:spcBef>
                <a:spcPts val="0"/>
              </a:spcBef>
              <a:spcAft>
                <a:spcPts val="0"/>
              </a:spcAft>
              <a:buClr>
                <a:schemeClr val="dk2"/>
              </a:buClr>
              <a:buSzPts val="3200"/>
              <a:buNone/>
              <a:defRPr sz="3200">
                <a:solidFill>
                  <a:schemeClr val="dk2"/>
                </a:solidFill>
              </a:defRPr>
            </a:lvl4pPr>
            <a:lvl5pPr lvl="4" rtl="0" algn="ctr">
              <a:spcBef>
                <a:spcPts val="0"/>
              </a:spcBef>
              <a:spcAft>
                <a:spcPts val="0"/>
              </a:spcAft>
              <a:buClr>
                <a:schemeClr val="dk2"/>
              </a:buClr>
              <a:buSzPts val="3200"/>
              <a:buNone/>
              <a:defRPr sz="3200">
                <a:solidFill>
                  <a:schemeClr val="dk2"/>
                </a:solidFill>
              </a:defRPr>
            </a:lvl5pPr>
            <a:lvl6pPr lvl="5" rtl="0" algn="ctr">
              <a:spcBef>
                <a:spcPts val="0"/>
              </a:spcBef>
              <a:spcAft>
                <a:spcPts val="0"/>
              </a:spcAft>
              <a:buClr>
                <a:schemeClr val="dk2"/>
              </a:buClr>
              <a:buSzPts val="3200"/>
              <a:buNone/>
              <a:defRPr sz="3200">
                <a:solidFill>
                  <a:schemeClr val="dk2"/>
                </a:solidFill>
              </a:defRPr>
            </a:lvl6pPr>
            <a:lvl7pPr lvl="6" rtl="0" algn="ctr">
              <a:spcBef>
                <a:spcPts val="0"/>
              </a:spcBef>
              <a:spcAft>
                <a:spcPts val="0"/>
              </a:spcAft>
              <a:buClr>
                <a:schemeClr val="dk2"/>
              </a:buClr>
              <a:buSzPts val="3200"/>
              <a:buNone/>
              <a:defRPr sz="3200">
                <a:solidFill>
                  <a:schemeClr val="dk2"/>
                </a:solidFill>
              </a:defRPr>
            </a:lvl7pPr>
            <a:lvl8pPr lvl="7" rtl="0" algn="ctr">
              <a:spcBef>
                <a:spcPts val="0"/>
              </a:spcBef>
              <a:spcAft>
                <a:spcPts val="0"/>
              </a:spcAft>
              <a:buClr>
                <a:schemeClr val="dk2"/>
              </a:buClr>
              <a:buSzPts val="3200"/>
              <a:buNone/>
              <a:defRPr sz="3200">
                <a:solidFill>
                  <a:schemeClr val="dk2"/>
                </a:solidFill>
              </a:defRPr>
            </a:lvl8pPr>
            <a:lvl9pPr lvl="8" rtl="0" algn="ctr">
              <a:spcBef>
                <a:spcPts val="0"/>
              </a:spcBef>
              <a:spcAft>
                <a:spcPts val="0"/>
              </a:spcAft>
              <a:buClr>
                <a:schemeClr val="dk2"/>
              </a:buClr>
              <a:buSzPts val="3200"/>
              <a:buNone/>
              <a:defRPr sz="3200">
                <a:solidFill>
                  <a:schemeClr val="dk2"/>
                </a:solidFill>
              </a:defRPr>
            </a:lvl9pPr>
          </a:lstStyle>
          <a:p/>
        </p:txBody>
      </p:sp>
      <p:sp>
        <p:nvSpPr>
          <p:cNvPr id="20" name="Google Shape;20;p3"/>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bg>
      <p:bgPr>
        <a:solidFill>
          <a:srgbClr val="663399"/>
        </a:solidFill>
      </p:bgPr>
    </p:bg>
    <p:spTree>
      <p:nvGrpSpPr>
        <p:cNvPr id="21" name="Shape 21"/>
        <p:cNvGrpSpPr/>
        <p:nvPr/>
      </p:nvGrpSpPr>
      <p:grpSpPr>
        <a:xfrm>
          <a:off x="0" y="0"/>
          <a:ext cx="0" cy="0"/>
          <a:chOff x="0" y="0"/>
          <a:chExt cx="0" cy="0"/>
        </a:xfrm>
      </p:grpSpPr>
      <p:sp>
        <p:nvSpPr>
          <p:cNvPr id="22" name="Google Shape;22;p4"/>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4"/>
          <p:cNvSpPr/>
          <p:nvPr/>
        </p:nvSpPr>
        <p:spPr>
          <a:xfrm>
            <a:off x="31" y="2824500"/>
            <a:ext cx="7370400" cy="2319000"/>
          </a:xfrm>
          <a:prstGeom prst="rtTriangle">
            <a:avLst/>
          </a:prstGeom>
          <a:solidFill>
            <a:srgbClr val="77A75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4"/>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4"/>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lvl1pPr lvl="0" rtl="0">
              <a:spcBef>
                <a:spcPts val="0"/>
              </a:spcBef>
              <a:spcAft>
                <a:spcPts val="0"/>
              </a:spcAft>
              <a:buClr>
                <a:srgbClr val="663399"/>
              </a:buClr>
              <a:buSzPts val="3000"/>
              <a:buNone/>
              <a:defRPr sz="3000">
                <a:solidFill>
                  <a:srgbClr val="663399"/>
                </a:solidFill>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p:txBody>
      </p:sp>
      <p:sp>
        <p:nvSpPr>
          <p:cNvPr id="26" name="Google Shape;26;p4"/>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lvl1pPr indent="-311150" lvl="0" marL="457200" rtl="0">
              <a:spcBef>
                <a:spcPts val="0"/>
              </a:spcBef>
              <a:spcAft>
                <a:spcPts val="0"/>
              </a:spcAft>
              <a:buClr>
                <a:srgbClr val="000000"/>
              </a:buClr>
              <a:buSzPts val="1300"/>
              <a:buChar char="●"/>
              <a:defRPr>
                <a:solidFill>
                  <a:srgbClr val="000000"/>
                </a:solidFill>
              </a:defRPr>
            </a:lvl1pPr>
            <a:lvl2pPr indent="-298450" lvl="1" marL="914400" rtl="0">
              <a:spcBef>
                <a:spcPts val="1600"/>
              </a:spcBef>
              <a:spcAft>
                <a:spcPts val="0"/>
              </a:spcAft>
              <a:buClr>
                <a:srgbClr val="000000"/>
              </a:buClr>
              <a:buSzPts val="1100"/>
              <a:buChar char="○"/>
              <a:defRPr>
                <a:solidFill>
                  <a:srgbClr val="000000"/>
                </a:solidFill>
              </a:defRPr>
            </a:lvl2pPr>
            <a:lvl3pPr indent="-298450" lvl="2" marL="1371600" rtl="0">
              <a:spcBef>
                <a:spcPts val="1600"/>
              </a:spcBef>
              <a:spcAft>
                <a:spcPts val="0"/>
              </a:spcAft>
              <a:buClr>
                <a:srgbClr val="000000"/>
              </a:buClr>
              <a:buSzPts val="1100"/>
              <a:buChar char="■"/>
              <a:defRPr>
                <a:solidFill>
                  <a:srgbClr val="000000"/>
                </a:solidFill>
              </a:defRPr>
            </a:lvl3pPr>
            <a:lvl4pPr indent="-298450" lvl="3" marL="1828800" rtl="0">
              <a:spcBef>
                <a:spcPts val="1600"/>
              </a:spcBef>
              <a:spcAft>
                <a:spcPts val="0"/>
              </a:spcAft>
              <a:buClr>
                <a:srgbClr val="000000"/>
              </a:buClr>
              <a:buSzPts val="1100"/>
              <a:buChar char="●"/>
              <a:defRPr>
                <a:solidFill>
                  <a:srgbClr val="000000"/>
                </a:solidFill>
              </a:defRPr>
            </a:lvl4pPr>
            <a:lvl5pPr indent="-298450" lvl="4" marL="2286000" rtl="0">
              <a:spcBef>
                <a:spcPts val="1600"/>
              </a:spcBef>
              <a:spcAft>
                <a:spcPts val="0"/>
              </a:spcAft>
              <a:buClr>
                <a:srgbClr val="000000"/>
              </a:buClr>
              <a:buSzPts val="1100"/>
              <a:buChar char="○"/>
              <a:defRPr>
                <a:solidFill>
                  <a:srgbClr val="000000"/>
                </a:solidFill>
              </a:defRPr>
            </a:lvl5pPr>
            <a:lvl6pPr indent="-298450" lvl="5" marL="2743200" rtl="0">
              <a:spcBef>
                <a:spcPts val="1600"/>
              </a:spcBef>
              <a:spcAft>
                <a:spcPts val="0"/>
              </a:spcAft>
              <a:buClr>
                <a:srgbClr val="000000"/>
              </a:buClr>
              <a:buSzPts val="1100"/>
              <a:buChar char="■"/>
              <a:defRPr>
                <a:solidFill>
                  <a:srgbClr val="000000"/>
                </a:solidFill>
              </a:defRPr>
            </a:lvl6pPr>
            <a:lvl7pPr indent="-298450" lvl="6" marL="3200400" rtl="0">
              <a:spcBef>
                <a:spcPts val="1600"/>
              </a:spcBef>
              <a:spcAft>
                <a:spcPts val="0"/>
              </a:spcAft>
              <a:buClr>
                <a:srgbClr val="000000"/>
              </a:buClr>
              <a:buSzPts val="1100"/>
              <a:buChar char="●"/>
              <a:defRPr>
                <a:solidFill>
                  <a:srgbClr val="000000"/>
                </a:solidFill>
              </a:defRPr>
            </a:lvl7pPr>
            <a:lvl8pPr indent="-298450" lvl="7" marL="3657600" rtl="0">
              <a:spcBef>
                <a:spcPts val="1600"/>
              </a:spcBef>
              <a:spcAft>
                <a:spcPts val="0"/>
              </a:spcAft>
              <a:buClr>
                <a:srgbClr val="000000"/>
              </a:buClr>
              <a:buSzPts val="1100"/>
              <a:buChar char="○"/>
              <a:defRPr>
                <a:solidFill>
                  <a:srgbClr val="000000"/>
                </a:solidFill>
              </a:defRPr>
            </a:lvl8pPr>
            <a:lvl9pPr indent="-298450" lvl="8" marL="4114800" rtl="0">
              <a:spcBef>
                <a:spcPts val="1600"/>
              </a:spcBef>
              <a:spcAft>
                <a:spcPts val="1600"/>
              </a:spcAft>
              <a:buClr>
                <a:srgbClr val="000000"/>
              </a:buClr>
              <a:buSzPts val="1100"/>
              <a:buChar char="■"/>
              <a:defRPr>
                <a:solidFill>
                  <a:srgbClr val="000000"/>
                </a:solidFill>
              </a:defRPr>
            </a:lvl9pPr>
          </a:lstStyle>
          <a:p/>
        </p:txBody>
      </p:sp>
      <p:sp>
        <p:nvSpPr>
          <p:cNvPr id="27" name="Google Shape;27;p4"/>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bg>
      <p:bgPr>
        <a:solidFill>
          <a:srgbClr val="663399"/>
        </a:solidFill>
      </p:bgPr>
    </p:bg>
    <p:spTree>
      <p:nvGrpSpPr>
        <p:cNvPr id="28" name="Shape 28"/>
        <p:cNvGrpSpPr/>
        <p:nvPr/>
      </p:nvGrpSpPr>
      <p:grpSpPr>
        <a:xfrm>
          <a:off x="0" y="0"/>
          <a:ext cx="0" cy="0"/>
          <a:chOff x="0" y="0"/>
          <a:chExt cx="0" cy="0"/>
        </a:xfrm>
      </p:grpSpPr>
      <p:sp>
        <p:nvSpPr>
          <p:cNvPr id="29" name="Google Shape;29;p5"/>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5"/>
          <p:cNvSpPr/>
          <p:nvPr/>
        </p:nvSpPr>
        <p:spPr>
          <a:xfrm>
            <a:off x="31" y="2824500"/>
            <a:ext cx="7370400" cy="2319000"/>
          </a:xfrm>
          <a:prstGeom prst="rtTriangle">
            <a:avLst/>
          </a:prstGeom>
          <a:solidFill>
            <a:srgbClr val="77A75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5"/>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5"/>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lvl1pPr lvl="0" rtl="0">
              <a:spcBef>
                <a:spcPts val="0"/>
              </a:spcBef>
              <a:spcAft>
                <a:spcPts val="0"/>
              </a:spcAft>
              <a:buClr>
                <a:srgbClr val="663399"/>
              </a:buClr>
              <a:buSzPts val="3000"/>
              <a:buFont typeface="Roboto Slab"/>
              <a:buNone/>
              <a:defRPr sz="3000">
                <a:solidFill>
                  <a:srgbClr val="663399"/>
                </a:solidFill>
                <a:latin typeface="Roboto Slab"/>
                <a:ea typeface="Roboto Slab"/>
                <a:cs typeface="Roboto Slab"/>
                <a:sym typeface="Roboto Slab"/>
              </a:defRPr>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p:txBody>
      </p:sp>
      <p:sp>
        <p:nvSpPr>
          <p:cNvPr id="33" name="Google Shape;33;p5"/>
          <p:cNvSpPr txBox="1"/>
          <p:nvPr>
            <p:ph idx="1" type="body"/>
          </p:nvPr>
        </p:nvSpPr>
        <p:spPr>
          <a:xfrm>
            <a:off x="819150" y="1990725"/>
            <a:ext cx="3686100" cy="2448000"/>
          </a:xfrm>
          <a:prstGeom prst="rect">
            <a:avLst/>
          </a:prstGeom>
        </p:spPr>
        <p:txBody>
          <a:bodyPr anchorCtr="0" anchor="t" bIns="91425" lIns="91425" spcFirstLastPara="1" rIns="91425" wrap="square" tIns="91425">
            <a:noAutofit/>
          </a:bodyPr>
          <a:lstStyle>
            <a:lvl1pPr indent="-311150" lvl="0" marL="457200" rtl="0">
              <a:spcBef>
                <a:spcPts val="0"/>
              </a:spcBef>
              <a:spcAft>
                <a:spcPts val="0"/>
              </a:spcAft>
              <a:buSzPts val="1300"/>
              <a:buFont typeface="Roboto"/>
              <a:buChar char="●"/>
              <a:defRPr>
                <a:latin typeface="Roboto"/>
                <a:ea typeface="Roboto"/>
                <a:cs typeface="Roboto"/>
                <a:sym typeface="Roboto"/>
              </a:defRPr>
            </a:lvl1pPr>
            <a:lvl2pPr indent="-298450" lvl="1" marL="914400" rtl="0">
              <a:spcBef>
                <a:spcPts val="1600"/>
              </a:spcBef>
              <a:spcAft>
                <a:spcPts val="0"/>
              </a:spcAft>
              <a:buSzPts val="1100"/>
              <a:buFont typeface="Roboto"/>
              <a:buChar char="○"/>
              <a:defRPr>
                <a:latin typeface="Roboto"/>
                <a:ea typeface="Roboto"/>
                <a:cs typeface="Roboto"/>
                <a:sym typeface="Roboto"/>
              </a:defRPr>
            </a:lvl2pPr>
            <a:lvl3pPr indent="-298450" lvl="2" marL="1371600" rtl="0">
              <a:spcBef>
                <a:spcPts val="1600"/>
              </a:spcBef>
              <a:spcAft>
                <a:spcPts val="0"/>
              </a:spcAft>
              <a:buSzPts val="1100"/>
              <a:buFont typeface="Roboto"/>
              <a:buChar char="■"/>
              <a:defRPr>
                <a:latin typeface="Roboto"/>
                <a:ea typeface="Roboto"/>
                <a:cs typeface="Roboto"/>
                <a:sym typeface="Roboto"/>
              </a:defRPr>
            </a:lvl3pPr>
            <a:lvl4pPr indent="-298450" lvl="3" marL="1828800" rtl="0">
              <a:spcBef>
                <a:spcPts val="1600"/>
              </a:spcBef>
              <a:spcAft>
                <a:spcPts val="0"/>
              </a:spcAft>
              <a:buSzPts val="1100"/>
              <a:buFont typeface="Roboto"/>
              <a:buChar char="●"/>
              <a:defRPr>
                <a:latin typeface="Roboto"/>
                <a:ea typeface="Roboto"/>
                <a:cs typeface="Roboto"/>
                <a:sym typeface="Roboto"/>
              </a:defRPr>
            </a:lvl4pPr>
            <a:lvl5pPr indent="-298450" lvl="4" marL="2286000" rtl="0">
              <a:spcBef>
                <a:spcPts val="1600"/>
              </a:spcBef>
              <a:spcAft>
                <a:spcPts val="0"/>
              </a:spcAft>
              <a:buSzPts val="1100"/>
              <a:buFont typeface="Roboto"/>
              <a:buChar char="○"/>
              <a:defRPr>
                <a:latin typeface="Roboto"/>
                <a:ea typeface="Roboto"/>
                <a:cs typeface="Roboto"/>
                <a:sym typeface="Roboto"/>
              </a:defRPr>
            </a:lvl5pPr>
            <a:lvl6pPr indent="-298450" lvl="5" marL="2743200" rtl="0">
              <a:spcBef>
                <a:spcPts val="1600"/>
              </a:spcBef>
              <a:spcAft>
                <a:spcPts val="0"/>
              </a:spcAft>
              <a:buSzPts val="1100"/>
              <a:buFont typeface="Roboto"/>
              <a:buChar char="■"/>
              <a:defRPr>
                <a:latin typeface="Roboto"/>
                <a:ea typeface="Roboto"/>
                <a:cs typeface="Roboto"/>
                <a:sym typeface="Roboto"/>
              </a:defRPr>
            </a:lvl6pPr>
            <a:lvl7pPr indent="-298450" lvl="6" marL="3200400" rtl="0">
              <a:spcBef>
                <a:spcPts val="1600"/>
              </a:spcBef>
              <a:spcAft>
                <a:spcPts val="0"/>
              </a:spcAft>
              <a:buSzPts val="1100"/>
              <a:buFont typeface="Roboto"/>
              <a:buChar char="●"/>
              <a:defRPr>
                <a:latin typeface="Roboto"/>
                <a:ea typeface="Roboto"/>
                <a:cs typeface="Roboto"/>
                <a:sym typeface="Roboto"/>
              </a:defRPr>
            </a:lvl7pPr>
            <a:lvl8pPr indent="-298450" lvl="7" marL="3657600" rtl="0">
              <a:spcBef>
                <a:spcPts val="1600"/>
              </a:spcBef>
              <a:spcAft>
                <a:spcPts val="0"/>
              </a:spcAft>
              <a:buSzPts val="1100"/>
              <a:buFont typeface="Roboto"/>
              <a:buChar char="○"/>
              <a:defRPr>
                <a:latin typeface="Roboto"/>
                <a:ea typeface="Roboto"/>
                <a:cs typeface="Roboto"/>
                <a:sym typeface="Roboto"/>
              </a:defRPr>
            </a:lvl8pPr>
            <a:lvl9pPr indent="-298450" lvl="8" marL="4114800" rtl="0">
              <a:spcBef>
                <a:spcPts val="1600"/>
              </a:spcBef>
              <a:spcAft>
                <a:spcPts val="1600"/>
              </a:spcAft>
              <a:buSzPts val="1100"/>
              <a:buFont typeface="Roboto"/>
              <a:buChar char="■"/>
              <a:defRPr>
                <a:latin typeface="Roboto"/>
                <a:ea typeface="Roboto"/>
                <a:cs typeface="Roboto"/>
                <a:sym typeface="Roboto"/>
              </a:defRPr>
            </a:lvl9pPr>
          </a:lstStyle>
          <a:p/>
        </p:txBody>
      </p:sp>
      <p:sp>
        <p:nvSpPr>
          <p:cNvPr id="34" name="Google Shape;34;p5"/>
          <p:cNvSpPr txBox="1"/>
          <p:nvPr>
            <p:ph idx="2" type="body"/>
          </p:nvPr>
        </p:nvSpPr>
        <p:spPr>
          <a:xfrm>
            <a:off x="4638675" y="1990725"/>
            <a:ext cx="3686100" cy="2448000"/>
          </a:xfrm>
          <a:prstGeom prst="rect">
            <a:avLst/>
          </a:prstGeom>
        </p:spPr>
        <p:txBody>
          <a:bodyPr anchorCtr="0" anchor="t" bIns="91425" lIns="91425" spcFirstLastPara="1" rIns="91425" wrap="square" tIns="91425">
            <a:noAutofit/>
          </a:bodyPr>
          <a:lstStyle>
            <a:lvl1pPr indent="-311150" lvl="0" marL="457200" rtl="0">
              <a:spcBef>
                <a:spcPts val="0"/>
              </a:spcBef>
              <a:spcAft>
                <a:spcPts val="0"/>
              </a:spcAft>
              <a:buSzPts val="1300"/>
              <a:buFont typeface="Roboto"/>
              <a:buChar char="●"/>
              <a:defRPr>
                <a:latin typeface="Roboto"/>
                <a:ea typeface="Roboto"/>
                <a:cs typeface="Roboto"/>
                <a:sym typeface="Roboto"/>
              </a:defRPr>
            </a:lvl1pPr>
            <a:lvl2pPr indent="-298450" lvl="1" marL="914400" rtl="0">
              <a:spcBef>
                <a:spcPts val="1600"/>
              </a:spcBef>
              <a:spcAft>
                <a:spcPts val="0"/>
              </a:spcAft>
              <a:buSzPts val="1100"/>
              <a:buFont typeface="Roboto"/>
              <a:buChar char="○"/>
              <a:defRPr>
                <a:latin typeface="Roboto"/>
                <a:ea typeface="Roboto"/>
                <a:cs typeface="Roboto"/>
                <a:sym typeface="Roboto"/>
              </a:defRPr>
            </a:lvl2pPr>
            <a:lvl3pPr indent="-298450" lvl="2" marL="1371600" rtl="0">
              <a:spcBef>
                <a:spcPts val="1600"/>
              </a:spcBef>
              <a:spcAft>
                <a:spcPts val="0"/>
              </a:spcAft>
              <a:buSzPts val="1100"/>
              <a:buFont typeface="Roboto"/>
              <a:buChar char="■"/>
              <a:defRPr>
                <a:latin typeface="Roboto"/>
                <a:ea typeface="Roboto"/>
                <a:cs typeface="Roboto"/>
                <a:sym typeface="Roboto"/>
              </a:defRPr>
            </a:lvl3pPr>
            <a:lvl4pPr indent="-298450" lvl="3" marL="1828800" rtl="0">
              <a:spcBef>
                <a:spcPts val="1600"/>
              </a:spcBef>
              <a:spcAft>
                <a:spcPts val="0"/>
              </a:spcAft>
              <a:buSzPts val="1100"/>
              <a:buFont typeface="Roboto"/>
              <a:buChar char="●"/>
              <a:defRPr>
                <a:latin typeface="Roboto"/>
                <a:ea typeface="Roboto"/>
                <a:cs typeface="Roboto"/>
                <a:sym typeface="Roboto"/>
              </a:defRPr>
            </a:lvl4pPr>
            <a:lvl5pPr indent="-298450" lvl="4" marL="2286000" rtl="0">
              <a:spcBef>
                <a:spcPts val="1600"/>
              </a:spcBef>
              <a:spcAft>
                <a:spcPts val="0"/>
              </a:spcAft>
              <a:buSzPts val="1100"/>
              <a:buFont typeface="Roboto"/>
              <a:buChar char="○"/>
              <a:defRPr>
                <a:latin typeface="Roboto"/>
                <a:ea typeface="Roboto"/>
                <a:cs typeface="Roboto"/>
                <a:sym typeface="Roboto"/>
              </a:defRPr>
            </a:lvl5pPr>
            <a:lvl6pPr indent="-298450" lvl="5" marL="2743200" rtl="0">
              <a:spcBef>
                <a:spcPts val="1600"/>
              </a:spcBef>
              <a:spcAft>
                <a:spcPts val="0"/>
              </a:spcAft>
              <a:buSzPts val="1100"/>
              <a:buFont typeface="Roboto"/>
              <a:buChar char="■"/>
              <a:defRPr>
                <a:latin typeface="Roboto"/>
                <a:ea typeface="Roboto"/>
                <a:cs typeface="Roboto"/>
                <a:sym typeface="Roboto"/>
              </a:defRPr>
            </a:lvl6pPr>
            <a:lvl7pPr indent="-298450" lvl="6" marL="3200400" rtl="0">
              <a:spcBef>
                <a:spcPts val="1600"/>
              </a:spcBef>
              <a:spcAft>
                <a:spcPts val="0"/>
              </a:spcAft>
              <a:buSzPts val="1100"/>
              <a:buFont typeface="Roboto"/>
              <a:buChar char="●"/>
              <a:defRPr>
                <a:latin typeface="Roboto"/>
                <a:ea typeface="Roboto"/>
                <a:cs typeface="Roboto"/>
                <a:sym typeface="Roboto"/>
              </a:defRPr>
            </a:lvl7pPr>
            <a:lvl8pPr indent="-298450" lvl="7" marL="3657600" rtl="0">
              <a:spcBef>
                <a:spcPts val="1600"/>
              </a:spcBef>
              <a:spcAft>
                <a:spcPts val="0"/>
              </a:spcAft>
              <a:buSzPts val="1100"/>
              <a:buFont typeface="Roboto"/>
              <a:buChar char="○"/>
              <a:defRPr>
                <a:latin typeface="Roboto"/>
                <a:ea typeface="Roboto"/>
                <a:cs typeface="Roboto"/>
                <a:sym typeface="Roboto"/>
              </a:defRPr>
            </a:lvl8pPr>
            <a:lvl9pPr indent="-298450" lvl="8" marL="4114800" rtl="0">
              <a:spcBef>
                <a:spcPts val="1600"/>
              </a:spcBef>
              <a:spcAft>
                <a:spcPts val="1600"/>
              </a:spcAft>
              <a:buSzPts val="1100"/>
              <a:buFont typeface="Roboto"/>
              <a:buChar char="■"/>
              <a:defRPr>
                <a:latin typeface="Roboto"/>
                <a:ea typeface="Roboto"/>
                <a:cs typeface="Roboto"/>
                <a:sym typeface="Roboto"/>
              </a:defRPr>
            </a:lvl9pPr>
          </a:lstStyle>
          <a:p/>
        </p:txBody>
      </p:sp>
      <p:sp>
        <p:nvSpPr>
          <p:cNvPr id="35" name="Google Shape;35;p5"/>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bg>
      <p:bgPr>
        <a:solidFill>
          <a:srgbClr val="663399"/>
        </a:solidFill>
      </p:bgPr>
    </p:bg>
    <p:spTree>
      <p:nvGrpSpPr>
        <p:cNvPr id="36" name="Shape 36"/>
        <p:cNvGrpSpPr/>
        <p:nvPr/>
      </p:nvGrpSpPr>
      <p:grpSpPr>
        <a:xfrm>
          <a:off x="0" y="0"/>
          <a:ext cx="0" cy="0"/>
          <a:chOff x="0" y="0"/>
          <a:chExt cx="0" cy="0"/>
        </a:xfrm>
      </p:grpSpPr>
      <p:sp>
        <p:nvSpPr>
          <p:cNvPr id="37" name="Google Shape;37;p6"/>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6"/>
          <p:cNvSpPr/>
          <p:nvPr/>
        </p:nvSpPr>
        <p:spPr>
          <a:xfrm>
            <a:off x="31" y="2824500"/>
            <a:ext cx="7370400" cy="2319000"/>
          </a:xfrm>
          <a:prstGeom prst="rtTriangle">
            <a:avLst/>
          </a:prstGeom>
          <a:solidFill>
            <a:srgbClr val="77A75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6"/>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 name="Google Shape;40;p6"/>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p:txBody>
      </p:sp>
      <p:sp>
        <p:nvSpPr>
          <p:cNvPr id="41" name="Google Shape;41;p6"/>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bg>
      <p:bgPr>
        <a:solidFill>
          <a:srgbClr val="663399"/>
        </a:solidFill>
      </p:bgPr>
    </p:bg>
    <p:spTree>
      <p:nvGrpSpPr>
        <p:cNvPr id="42" name="Shape 42"/>
        <p:cNvGrpSpPr/>
        <p:nvPr/>
      </p:nvGrpSpPr>
      <p:grpSpPr>
        <a:xfrm>
          <a:off x="0" y="0"/>
          <a:ext cx="0" cy="0"/>
          <a:chOff x="0" y="0"/>
          <a:chExt cx="0" cy="0"/>
        </a:xfrm>
      </p:grpSpPr>
      <p:sp>
        <p:nvSpPr>
          <p:cNvPr id="43" name="Google Shape;43;p7"/>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7"/>
          <p:cNvSpPr/>
          <p:nvPr/>
        </p:nvSpPr>
        <p:spPr>
          <a:xfrm>
            <a:off x="31" y="2824500"/>
            <a:ext cx="7370400" cy="2319000"/>
          </a:xfrm>
          <a:prstGeom prst="rtTriangle">
            <a:avLst/>
          </a:prstGeom>
          <a:solidFill>
            <a:srgbClr val="77A75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7"/>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7"/>
          <p:cNvSpPr txBox="1"/>
          <p:nvPr>
            <p:ph type="title"/>
          </p:nvPr>
        </p:nvSpPr>
        <p:spPr>
          <a:xfrm>
            <a:off x="819150" y="845600"/>
            <a:ext cx="3709200" cy="13830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p:txBody>
      </p:sp>
      <p:sp>
        <p:nvSpPr>
          <p:cNvPr id="47" name="Google Shape;47;p7"/>
          <p:cNvSpPr txBox="1"/>
          <p:nvPr>
            <p:ph idx="1" type="body"/>
          </p:nvPr>
        </p:nvSpPr>
        <p:spPr>
          <a:xfrm>
            <a:off x="830700" y="2319050"/>
            <a:ext cx="3709200" cy="2119800"/>
          </a:xfrm>
          <a:prstGeom prst="rect">
            <a:avLst/>
          </a:prstGeom>
        </p:spPr>
        <p:txBody>
          <a:bodyPr anchorCtr="0" anchor="t" bIns="91425" lIns="91425" spcFirstLastPara="1" rIns="91425" wrap="square" tIns="91425">
            <a:noAutofit/>
          </a:bodyPr>
          <a:lstStyle>
            <a:lvl1pPr indent="-311150" lvl="0" marL="457200" rtl="0">
              <a:spcBef>
                <a:spcPts val="0"/>
              </a:spcBef>
              <a:spcAft>
                <a:spcPts val="0"/>
              </a:spcAft>
              <a:buSzPts val="1300"/>
              <a:buChar char="●"/>
              <a:defRPr/>
            </a:lvl1pPr>
            <a:lvl2pPr indent="-298450" lvl="1" marL="914400" rtl="0">
              <a:spcBef>
                <a:spcPts val="1600"/>
              </a:spcBef>
              <a:spcAft>
                <a:spcPts val="0"/>
              </a:spcAft>
              <a:buSzPts val="1100"/>
              <a:buChar char="○"/>
              <a:defRPr/>
            </a:lvl2pPr>
            <a:lvl3pPr indent="-298450" lvl="2" marL="1371600" rtl="0">
              <a:spcBef>
                <a:spcPts val="1600"/>
              </a:spcBef>
              <a:spcAft>
                <a:spcPts val="0"/>
              </a:spcAft>
              <a:buSzPts val="1100"/>
              <a:buChar char="■"/>
              <a:defRPr/>
            </a:lvl3pPr>
            <a:lvl4pPr indent="-298450" lvl="3" marL="1828800" rtl="0">
              <a:spcBef>
                <a:spcPts val="1600"/>
              </a:spcBef>
              <a:spcAft>
                <a:spcPts val="0"/>
              </a:spcAft>
              <a:buSzPts val="1100"/>
              <a:buChar char="●"/>
              <a:defRPr/>
            </a:lvl4pPr>
            <a:lvl5pPr indent="-298450" lvl="4" marL="2286000" rtl="0">
              <a:spcBef>
                <a:spcPts val="1600"/>
              </a:spcBef>
              <a:spcAft>
                <a:spcPts val="0"/>
              </a:spcAft>
              <a:buSzPts val="1100"/>
              <a:buChar char="○"/>
              <a:defRPr/>
            </a:lvl5pPr>
            <a:lvl6pPr indent="-298450" lvl="5" marL="2743200" rtl="0">
              <a:spcBef>
                <a:spcPts val="1600"/>
              </a:spcBef>
              <a:spcAft>
                <a:spcPts val="0"/>
              </a:spcAft>
              <a:buSzPts val="1100"/>
              <a:buChar char="■"/>
              <a:defRPr/>
            </a:lvl6pPr>
            <a:lvl7pPr indent="-298450" lvl="6" marL="3200400" rtl="0">
              <a:spcBef>
                <a:spcPts val="1600"/>
              </a:spcBef>
              <a:spcAft>
                <a:spcPts val="0"/>
              </a:spcAft>
              <a:buSzPts val="1100"/>
              <a:buChar char="●"/>
              <a:defRPr/>
            </a:lvl7pPr>
            <a:lvl8pPr indent="-298450" lvl="7" marL="3657600" rtl="0">
              <a:spcBef>
                <a:spcPts val="1600"/>
              </a:spcBef>
              <a:spcAft>
                <a:spcPts val="0"/>
              </a:spcAft>
              <a:buSzPts val="1100"/>
              <a:buChar char="○"/>
              <a:defRPr/>
            </a:lvl8pPr>
            <a:lvl9pPr indent="-298450" lvl="8" marL="4114800" rtl="0">
              <a:spcBef>
                <a:spcPts val="1600"/>
              </a:spcBef>
              <a:spcAft>
                <a:spcPts val="1600"/>
              </a:spcAft>
              <a:buSzPts val="1100"/>
              <a:buChar char="■"/>
              <a:defRPr/>
            </a:lvl9pPr>
          </a:lstStyle>
          <a:p/>
        </p:txBody>
      </p:sp>
      <p:sp>
        <p:nvSpPr>
          <p:cNvPr id="48" name="Google Shape;48;p7"/>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1"/>
        </a:solidFill>
      </p:bgPr>
    </p:bg>
    <p:spTree>
      <p:nvGrpSpPr>
        <p:cNvPr id="49" name="Shape 49"/>
        <p:cNvGrpSpPr/>
        <p:nvPr/>
      </p:nvGrpSpPr>
      <p:grpSpPr>
        <a:xfrm>
          <a:off x="0" y="0"/>
          <a:ext cx="0" cy="0"/>
          <a:chOff x="0" y="0"/>
          <a:chExt cx="0" cy="0"/>
        </a:xfrm>
      </p:grpSpPr>
      <p:sp>
        <p:nvSpPr>
          <p:cNvPr id="50" name="Google Shape;50;p8"/>
          <p:cNvSpPr/>
          <p:nvPr/>
        </p:nvSpPr>
        <p:spPr>
          <a:xfrm>
            <a:off x="0" y="2823144"/>
            <a:ext cx="7369200" cy="23169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8"/>
          <p:cNvSpPr/>
          <p:nvPr/>
        </p:nvSpPr>
        <p:spPr>
          <a:xfrm flipH="1">
            <a:off x="3583210" y="1554113"/>
            <a:ext cx="5560500" cy="35895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52" name="Google Shape;52;p8"/>
          <p:cNvGrpSpPr/>
          <p:nvPr/>
        </p:nvGrpSpPr>
        <p:grpSpPr>
          <a:xfrm>
            <a:off x="255991" y="-118"/>
            <a:ext cx="2251347" cy="1043408"/>
            <a:chOff x="3961956" y="4383950"/>
            <a:chExt cx="1160548" cy="548700"/>
          </a:xfrm>
        </p:grpSpPr>
        <p:sp>
          <p:nvSpPr>
            <p:cNvPr id="53" name="Google Shape;53;p8"/>
            <p:cNvSpPr/>
            <p:nvPr/>
          </p:nvSpPr>
          <p:spPr>
            <a:xfrm>
              <a:off x="4224904"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8"/>
            <p:cNvSpPr/>
            <p:nvPr/>
          </p:nvSpPr>
          <p:spPr>
            <a:xfrm>
              <a:off x="4093430"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8"/>
            <p:cNvSpPr/>
            <p:nvPr/>
          </p:nvSpPr>
          <p:spPr>
            <a:xfrm>
              <a:off x="3961956"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6" name="Google Shape;56;p8"/>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57" name="Google Shape;57;p8"/>
          <p:cNvGrpSpPr/>
          <p:nvPr/>
        </p:nvGrpSpPr>
        <p:grpSpPr>
          <a:xfrm>
            <a:off x="34934" y="4522125"/>
            <a:ext cx="1593306" cy="617072"/>
            <a:chOff x="6917201" y="0"/>
            <a:chExt cx="2227777" cy="863400"/>
          </a:xfrm>
        </p:grpSpPr>
        <p:sp>
          <p:nvSpPr>
            <p:cNvPr id="58" name="Google Shape;58;p8"/>
            <p:cNvSpPr/>
            <p:nvPr/>
          </p:nvSpPr>
          <p:spPr>
            <a:xfrm>
              <a:off x="7641677"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8"/>
            <p:cNvSpPr/>
            <p:nvPr/>
          </p:nvSpPr>
          <p:spPr>
            <a:xfrm>
              <a:off x="7279439"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8"/>
            <p:cNvSpPr/>
            <p:nvPr/>
          </p:nvSpPr>
          <p:spPr>
            <a:xfrm>
              <a:off x="6917201"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1" name="Google Shape;61;p8"/>
          <p:cNvGrpSpPr/>
          <p:nvPr/>
        </p:nvGrpSpPr>
        <p:grpSpPr>
          <a:xfrm>
            <a:off x="5886353" y="1243"/>
            <a:ext cx="3257455" cy="1261514"/>
            <a:chOff x="6917201" y="0"/>
            <a:chExt cx="2227777" cy="863400"/>
          </a:xfrm>
        </p:grpSpPr>
        <p:sp>
          <p:nvSpPr>
            <p:cNvPr id="62" name="Google Shape;62;p8"/>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 name="Google Shape;63;p8"/>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 name="Google Shape;64;p8"/>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5" name="Google Shape;65;p8"/>
          <p:cNvSpPr txBox="1"/>
          <p:nvPr>
            <p:ph type="title"/>
          </p:nvPr>
        </p:nvSpPr>
        <p:spPr>
          <a:xfrm>
            <a:off x="1393929" y="1301146"/>
            <a:ext cx="6366900" cy="25392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3200"/>
              <a:buNone/>
              <a:defRPr sz="3200"/>
            </a:lvl1pPr>
            <a:lvl2pPr lvl="1" rtl="0" algn="ctr">
              <a:spcBef>
                <a:spcPts val="0"/>
              </a:spcBef>
              <a:spcAft>
                <a:spcPts val="0"/>
              </a:spcAft>
              <a:buSzPts val="3200"/>
              <a:buNone/>
              <a:defRPr sz="3200"/>
            </a:lvl2pPr>
            <a:lvl3pPr lvl="2" rtl="0" algn="ctr">
              <a:spcBef>
                <a:spcPts val="0"/>
              </a:spcBef>
              <a:spcAft>
                <a:spcPts val="0"/>
              </a:spcAft>
              <a:buSzPts val="3200"/>
              <a:buNone/>
              <a:defRPr sz="3200"/>
            </a:lvl3pPr>
            <a:lvl4pPr lvl="3" rtl="0" algn="ctr">
              <a:spcBef>
                <a:spcPts val="0"/>
              </a:spcBef>
              <a:spcAft>
                <a:spcPts val="0"/>
              </a:spcAft>
              <a:buSzPts val="3200"/>
              <a:buNone/>
              <a:defRPr sz="3200"/>
            </a:lvl4pPr>
            <a:lvl5pPr lvl="4" rtl="0" algn="ctr">
              <a:spcBef>
                <a:spcPts val="0"/>
              </a:spcBef>
              <a:spcAft>
                <a:spcPts val="0"/>
              </a:spcAft>
              <a:buSzPts val="3200"/>
              <a:buNone/>
              <a:defRPr sz="3200"/>
            </a:lvl5pPr>
            <a:lvl6pPr lvl="5" rtl="0" algn="ctr">
              <a:spcBef>
                <a:spcPts val="0"/>
              </a:spcBef>
              <a:spcAft>
                <a:spcPts val="0"/>
              </a:spcAft>
              <a:buSzPts val="3200"/>
              <a:buNone/>
              <a:defRPr sz="3200"/>
            </a:lvl6pPr>
            <a:lvl7pPr lvl="6" rtl="0" algn="ctr">
              <a:spcBef>
                <a:spcPts val="0"/>
              </a:spcBef>
              <a:spcAft>
                <a:spcPts val="0"/>
              </a:spcAft>
              <a:buSzPts val="3200"/>
              <a:buNone/>
              <a:defRPr sz="3200"/>
            </a:lvl7pPr>
            <a:lvl8pPr lvl="7" rtl="0" algn="ctr">
              <a:spcBef>
                <a:spcPts val="0"/>
              </a:spcBef>
              <a:spcAft>
                <a:spcPts val="0"/>
              </a:spcAft>
              <a:buSzPts val="3200"/>
              <a:buNone/>
              <a:defRPr sz="3200"/>
            </a:lvl8pPr>
            <a:lvl9pPr lvl="8" rtl="0" algn="ctr">
              <a:spcBef>
                <a:spcPts val="0"/>
              </a:spcBef>
              <a:spcAft>
                <a:spcPts val="0"/>
              </a:spcAft>
              <a:buSzPts val="3200"/>
              <a:buNone/>
              <a:defRPr sz="3200"/>
            </a:lvl9pPr>
          </a:lstStyle>
          <a:p/>
        </p:txBody>
      </p:sp>
      <p:sp>
        <p:nvSpPr>
          <p:cNvPr id="66" name="Google Shape;66;p8"/>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bg>
      <p:bgPr>
        <a:solidFill>
          <a:srgbClr val="663399"/>
        </a:solidFill>
      </p:bgPr>
    </p:bg>
    <p:spTree>
      <p:nvGrpSpPr>
        <p:cNvPr id="67" name="Shape 67"/>
        <p:cNvGrpSpPr/>
        <p:nvPr/>
      </p:nvGrpSpPr>
      <p:grpSpPr>
        <a:xfrm>
          <a:off x="0" y="0"/>
          <a:ext cx="0" cy="0"/>
          <a:chOff x="0" y="0"/>
          <a:chExt cx="0" cy="0"/>
        </a:xfrm>
      </p:grpSpPr>
      <p:sp>
        <p:nvSpPr>
          <p:cNvPr id="68" name="Google Shape;68;p9"/>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9"/>
          <p:cNvSpPr/>
          <p:nvPr/>
        </p:nvSpPr>
        <p:spPr>
          <a:xfrm>
            <a:off x="31" y="2824500"/>
            <a:ext cx="7370400" cy="2319000"/>
          </a:xfrm>
          <a:prstGeom prst="rtTriangle">
            <a:avLst/>
          </a:prstGeom>
          <a:solidFill>
            <a:srgbClr val="77A75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9"/>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 name="Google Shape;71;p9"/>
          <p:cNvSpPr txBox="1"/>
          <p:nvPr>
            <p:ph type="title"/>
          </p:nvPr>
        </p:nvSpPr>
        <p:spPr>
          <a:xfrm>
            <a:off x="819150" y="845600"/>
            <a:ext cx="6424200" cy="705000"/>
          </a:xfrm>
          <a:prstGeom prst="rect">
            <a:avLst/>
          </a:prstGeom>
        </p:spPr>
        <p:txBody>
          <a:bodyPr anchorCtr="0" anchor="t" bIns="91425" lIns="91425" spcFirstLastPara="1" rIns="91425" wrap="square" tIns="91425">
            <a:no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p:txBody>
      </p:sp>
      <p:sp>
        <p:nvSpPr>
          <p:cNvPr id="72" name="Google Shape;72;p9"/>
          <p:cNvSpPr txBox="1"/>
          <p:nvPr>
            <p:ph idx="1" type="subTitle"/>
          </p:nvPr>
        </p:nvSpPr>
        <p:spPr>
          <a:xfrm>
            <a:off x="819150" y="1550700"/>
            <a:ext cx="5859900" cy="3936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Clr>
                <a:srgbClr val="77A756"/>
              </a:buClr>
              <a:buSzPts val="1600"/>
              <a:buNone/>
              <a:defRPr sz="1600">
                <a:solidFill>
                  <a:srgbClr val="77A756"/>
                </a:solidFill>
              </a:defRPr>
            </a:lvl1pPr>
            <a:lvl2pPr lvl="1" rtl="0">
              <a:lnSpc>
                <a:spcPct val="100000"/>
              </a:lnSpc>
              <a:spcBef>
                <a:spcPts val="0"/>
              </a:spcBef>
              <a:spcAft>
                <a:spcPts val="0"/>
              </a:spcAft>
              <a:buClr>
                <a:schemeClr val="lt1"/>
              </a:buClr>
              <a:buSzPts val="1600"/>
              <a:buNone/>
              <a:defRPr sz="1600">
                <a:solidFill>
                  <a:schemeClr val="lt1"/>
                </a:solidFill>
              </a:defRPr>
            </a:lvl2pPr>
            <a:lvl3pPr lvl="2" rtl="0">
              <a:lnSpc>
                <a:spcPct val="100000"/>
              </a:lnSpc>
              <a:spcBef>
                <a:spcPts val="0"/>
              </a:spcBef>
              <a:spcAft>
                <a:spcPts val="0"/>
              </a:spcAft>
              <a:buClr>
                <a:schemeClr val="lt1"/>
              </a:buClr>
              <a:buSzPts val="1600"/>
              <a:buNone/>
              <a:defRPr sz="1600">
                <a:solidFill>
                  <a:schemeClr val="lt1"/>
                </a:solidFill>
              </a:defRPr>
            </a:lvl3pPr>
            <a:lvl4pPr lvl="3" rtl="0">
              <a:lnSpc>
                <a:spcPct val="100000"/>
              </a:lnSpc>
              <a:spcBef>
                <a:spcPts val="0"/>
              </a:spcBef>
              <a:spcAft>
                <a:spcPts val="0"/>
              </a:spcAft>
              <a:buClr>
                <a:schemeClr val="lt1"/>
              </a:buClr>
              <a:buSzPts val="1600"/>
              <a:buNone/>
              <a:defRPr sz="1600">
                <a:solidFill>
                  <a:schemeClr val="lt1"/>
                </a:solidFill>
              </a:defRPr>
            </a:lvl4pPr>
            <a:lvl5pPr lvl="4" rtl="0">
              <a:lnSpc>
                <a:spcPct val="100000"/>
              </a:lnSpc>
              <a:spcBef>
                <a:spcPts val="0"/>
              </a:spcBef>
              <a:spcAft>
                <a:spcPts val="0"/>
              </a:spcAft>
              <a:buClr>
                <a:schemeClr val="lt1"/>
              </a:buClr>
              <a:buSzPts val="1600"/>
              <a:buNone/>
              <a:defRPr sz="1600">
                <a:solidFill>
                  <a:schemeClr val="lt1"/>
                </a:solidFill>
              </a:defRPr>
            </a:lvl5pPr>
            <a:lvl6pPr lvl="5" rtl="0">
              <a:lnSpc>
                <a:spcPct val="100000"/>
              </a:lnSpc>
              <a:spcBef>
                <a:spcPts val="0"/>
              </a:spcBef>
              <a:spcAft>
                <a:spcPts val="0"/>
              </a:spcAft>
              <a:buClr>
                <a:schemeClr val="lt1"/>
              </a:buClr>
              <a:buSzPts val="1600"/>
              <a:buNone/>
              <a:defRPr sz="1600">
                <a:solidFill>
                  <a:schemeClr val="lt1"/>
                </a:solidFill>
              </a:defRPr>
            </a:lvl6pPr>
            <a:lvl7pPr lvl="6" rtl="0">
              <a:lnSpc>
                <a:spcPct val="100000"/>
              </a:lnSpc>
              <a:spcBef>
                <a:spcPts val="0"/>
              </a:spcBef>
              <a:spcAft>
                <a:spcPts val="0"/>
              </a:spcAft>
              <a:buClr>
                <a:schemeClr val="lt1"/>
              </a:buClr>
              <a:buSzPts val="1600"/>
              <a:buNone/>
              <a:defRPr sz="1600">
                <a:solidFill>
                  <a:schemeClr val="lt1"/>
                </a:solidFill>
              </a:defRPr>
            </a:lvl7pPr>
            <a:lvl8pPr lvl="7" rtl="0">
              <a:lnSpc>
                <a:spcPct val="100000"/>
              </a:lnSpc>
              <a:spcBef>
                <a:spcPts val="0"/>
              </a:spcBef>
              <a:spcAft>
                <a:spcPts val="0"/>
              </a:spcAft>
              <a:buClr>
                <a:schemeClr val="lt1"/>
              </a:buClr>
              <a:buSzPts val="1600"/>
              <a:buNone/>
              <a:defRPr sz="1600">
                <a:solidFill>
                  <a:schemeClr val="lt1"/>
                </a:solidFill>
              </a:defRPr>
            </a:lvl8pPr>
            <a:lvl9pPr lvl="8" rtl="0">
              <a:lnSpc>
                <a:spcPct val="100000"/>
              </a:lnSpc>
              <a:spcBef>
                <a:spcPts val="0"/>
              </a:spcBef>
              <a:spcAft>
                <a:spcPts val="0"/>
              </a:spcAft>
              <a:buClr>
                <a:schemeClr val="lt1"/>
              </a:buClr>
              <a:buSzPts val="1600"/>
              <a:buNone/>
              <a:defRPr sz="1600">
                <a:solidFill>
                  <a:schemeClr val="lt1"/>
                </a:solidFill>
              </a:defRPr>
            </a:lvl9pPr>
          </a:lstStyle>
          <a:p/>
        </p:txBody>
      </p:sp>
      <p:sp>
        <p:nvSpPr>
          <p:cNvPr id="73" name="Google Shape;73;p9"/>
          <p:cNvSpPr txBox="1"/>
          <p:nvPr>
            <p:ph idx="2" type="body"/>
          </p:nvPr>
        </p:nvSpPr>
        <p:spPr>
          <a:xfrm>
            <a:off x="819150" y="2467050"/>
            <a:ext cx="5859900" cy="2095500"/>
          </a:xfrm>
          <a:prstGeom prst="rect">
            <a:avLst/>
          </a:prstGeom>
        </p:spPr>
        <p:txBody>
          <a:bodyPr anchorCtr="0" anchor="t" bIns="91425" lIns="91425" spcFirstLastPara="1" rIns="91425" wrap="square" tIns="91425">
            <a:noAutofit/>
          </a:bodyPr>
          <a:lstStyle>
            <a:lvl1pPr indent="-311150" lvl="0" marL="457200" rtl="0">
              <a:spcBef>
                <a:spcPts val="0"/>
              </a:spcBef>
              <a:spcAft>
                <a:spcPts val="0"/>
              </a:spcAft>
              <a:buSzPts val="1300"/>
              <a:buChar char="●"/>
              <a:defRPr/>
            </a:lvl1pPr>
            <a:lvl2pPr indent="-298450" lvl="1" marL="914400" rtl="0">
              <a:spcBef>
                <a:spcPts val="1600"/>
              </a:spcBef>
              <a:spcAft>
                <a:spcPts val="0"/>
              </a:spcAft>
              <a:buSzPts val="1100"/>
              <a:buChar char="○"/>
              <a:defRPr/>
            </a:lvl2pPr>
            <a:lvl3pPr indent="-298450" lvl="2" marL="1371600" rtl="0">
              <a:spcBef>
                <a:spcPts val="1600"/>
              </a:spcBef>
              <a:spcAft>
                <a:spcPts val="0"/>
              </a:spcAft>
              <a:buSzPts val="1100"/>
              <a:buChar char="■"/>
              <a:defRPr/>
            </a:lvl3pPr>
            <a:lvl4pPr indent="-298450" lvl="3" marL="1828800" rtl="0">
              <a:spcBef>
                <a:spcPts val="1600"/>
              </a:spcBef>
              <a:spcAft>
                <a:spcPts val="0"/>
              </a:spcAft>
              <a:buSzPts val="1100"/>
              <a:buChar char="●"/>
              <a:defRPr/>
            </a:lvl4pPr>
            <a:lvl5pPr indent="-298450" lvl="4" marL="2286000" rtl="0">
              <a:spcBef>
                <a:spcPts val="1600"/>
              </a:spcBef>
              <a:spcAft>
                <a:spcPts val="0"/>
              </a:spcAft>
              <a:buSzPts val="1100"/>
              <a:buChar char="○"/>
              <a:defRPr/>
            </a:lvl5pPr>
            <a:lvl6pPr indent="-298450" lvl="5" marL="2743200" rtl="0">
              <a:spcBef>
                <a:spcPts val="1600"/>
              </a:spcBef>
              <a:spcAft>
                <a:spcPts val="0"/>
              </a:spcAft>
              <a:buSzPts val="1100"/>
              <a:buChar char="■"/>
              <a:defRPr/>
            </a:lvl6pPr>
            <a:lvl7pPr indent="-298450" lvl="6" marL="3200400" rtl="0">
              <a:spcBef>
                <a:spcPts val="1600"/>
              </a:spcBef>
              <a:spcAft>
                <a:spcPts val="0"/>
              </a:spcAft>
              <a:buSzPts val="1100"/>
              <a:buChar char="●"/>
              <a:defRPr/>
            </a:lvl7pPr>
            <a:lvl8pPr indent="-298450" lvl="7" marL="3657600" rtl="0">
              <a:spcBef>
                <a:spcPts val="1600"/>
              </a:spcBef>
              <a:spcAft>
                <a:spcPts val="0"/>
              </a:spcAft>
              <a:buSzPts val="1100"/>
              <a:buChar char="○"/>
              <a:defRPr/>
            </a:lvl8pPr>
            <a:lvl9pPr indent="-298450" lvl="8" marL="4114800" rtl="0">
              <a:spcBef>
                <a:spcPts val="1600"/>
              </a:spcBef>
              <a:spcAft>
                <a:spcPts val="1600"/>
              </a:spcAft>
              <a:buSzPts val="1100"/>
              <a:buChar char="■"/>
              <a:defRPr/>
            </a:lvl9pPr>
          </a:lstStyle>
          <a:p/>
        </p:txBody>
      </p:sp>
      <p:sp>
        <p:nvSpPr>
          <p:cNvPr id="74" name="Google Shape;74;p9"/>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bg>
      <p:bgPr>
        <a:solidFill>
          <a:srgbClr val="663399"/>
        </a:solidFill>
      </p:bgPr>
    </p:bg>
    <p:spTree>
      <p:nvGrpSpPr>
        <p:cNvPr id="75" name="Shape 75"/>
        <p:cNvGrpSpPr/>
        <p:nvPr/>
      </p:nvGrpSpPr>
      <p:grpSpPr>
        <a:xfrm>
          <a:off x="0" y="0"/>
          <a:ext cx="0" cy="0"/>
          <a:chOff x="0" y="0"/>
          <a:chExt cx="0" cy="0"/>
        </a:xfrm>
      </p:grpSpPr>
      <p:sp>
        <p:nvSpPr>
          <p:cNvPr id="76" name="Google Shape;76;p10"/>
          <p:cNvSpPr/>
          <p:nvPr/>
        </p:nvSpPr>
        <p:spPr>
          <a:xfrm>
            <a:off x="31" y="2824500"/>
            <a:ext cx="7370400" cy="23190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10"/>
          <p:cNvSpPr/>
          <p:nvPr/>
        </p:nvSpPr>
        <p:spPr>
          <a:xfrm flipH="1">
            <a:off x="3582600" y="1550700"/>
            <a:ext cx="5561400" cy="3592800"/>
          </a:xfrm>
          <a:prstGeom prst="rtTriangle">
            <a:avLst/>
          </a:prstGeom>
          <a:solidFill>
            <a:srgbClr val="77A75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10"/>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10"/>
          <p:cNvSpPr txBox="1"/>
          <p:nvPr>
            <p:ph idx="1" type="body"/>
          </p:nvPr>
        </p:nvSpPr>
        <p:spPr>
          <a:xfrm>
            <a:off x="328025" y="4163500"/>
            <a:ext cx="7415100" cy="605100"/>
          </a:xfrm>
          <a:prstGeom prst="rect">
            <a:avLst/>
          </a:prstGeom>
        </p:spPr>
        <p:txBody>
          <a:bodyPr anchorCtr="0" anchor="b" bIns="91425" lIns="91425" spcFirstLastPara="1" rIns="91425" wrap="square" tIns="91425">
            <a:noAutofit/>
          </a:bodyPr>
          <a:lstStyle>
            <a:lvl1pPr indent="-228600" lvl="0" marL="457200" rtl="0">
              <a:lnSpc>
                <a:spcPct val="100000"/>
              </a:lnSpc>
              <a:spcBef>
                <a:spcPts val="0"/>
              </a:spcBef>
              <a:spcAft>
                <a:spcPts val="0"/>
              </a:spcAft>
              <a:buSzPts val="1300"/>
              <a:buNone/>
              <a:defRPr/>
            </a:lvl1pPr>
          </a:lstStyle>
          <a:p/>
        </p:txBody>
      </p:sp>
      <p:sp>
        <p:nvSpPr>
          <p:cNvPr id="80" name="Google Shape;80;p10"/>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hift">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rtl="0">
              <a:spcBef>
                <a:spcPts val="0"/>
              </a:spcBef>
              <a:spcAft>
                <a:spcPts val="0"/>
              </a:spcAft>
              <a:buClr>
                <a:srgbClr val="663399"/>
              </a:buClr>
              <a:buSzPts val="2800"/>
              <a:buFont typeface="Roboto Slab"/>
              <a:buNone/>
              <a:defRPr sz="2800">
                <a:solidFill>
                  <a:srgbClr val="663399"/>
                </a:solidFill>
                <a:latin typeface="Roboto Slab"/>
                <a:ea typeface="Roboto Slab"/>
                <a:cs typeface="Roboto Slab"/>
                <a:sym typeface="Roboto Slab"/>
              </a:defRPr>
            </a:lvl1pPr>
            <a:lvl2pPr lvl="1"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rt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p:txBody>
      </p:sp>
      <p:sp>
        <p:nvSpPr>
          <p:cNvPr id="7" name="Google Shape;7;p1"/>
          <p:cNvSpPr txBox="1"/>
          <p:nvPr>
            <p:ph idx="1" type="body"/>
          </p:nvPr>
        </p:nvSpPr>
        <p:spPr>
          <a:xfrm>
            <a:off x="311700" y="1152475"/>
            <a:ext cx="8520600" cy="3391200"/>
          </a:xfrm>
          <a:prstGeom prst="rect">
            <a:avLst/>
          </a:prstGeom>
          <a:noFill/>
          <a:ln>
            <a:noFill/>
          </a:ln>
        </p:spPr>
        <p:txBody>
          <a:bodyPr anchorCtr="0" anchor="t" bIns="91425" lIns="91425" spcFirstLastPara="1" rIns="91425" wrap="square" tIns="91425">
            <a:noAutofit/>
          </a:bodyPr>
          <a:lstStyle>
            <a:lvl1pPr indent="-311150" lvl="0" marL="457200" rtl="0">
              <a:lnSpc>
                <a:spcPct val="115000"/>
              </a:lnSpc>
              <a:spcBef>
                <a:spcPts val="0"/>
              </a:spcBef>
              <a:spcAft>
                <a:spcPts val="0"/>
              </a:spcAft>
              <a:buSzPts val="1300"/>
              <a:buFont typeface="Roboto"/>
              <a:buChar char="●"/>
              <a:defRPr sz="1300">
                <a:latin typeface="Roboto"/>
                <a:ea typeface="Roboto"/>
                <a:cs typeface="Roboto"/>
                <a:sym typeface="Roboto"/>
              </a:defRPr>
            </a:lvl1pPr>
            <a:lvl2pPr indent="-298450" lvl="1" marL="914400" rtl="0">
              <a:lnSpc>
                <a:spcPct val="115000"/>
              </a:lnSpc>
              <a:spcBef>
                <a:spcPts val="1600"/>
              </a:spcBef>
              <a:spcAft>
                <a:spcPts val="0"/>
              </a:spcAft>
              <a:buSzPts val="1100"/>
              <a:buFont typeface="Roboto"/>
              <a:buChar char="○"/>
              <a:defRPr sz="1100">
                <a:latin typeface="Roboto"/>
                <a:ea typeface="Roboto"/>
                <a:cs typeface="Roboto"/>
                <a:sym typeface="Roboto"/>
              </a:defRPr>
            </a:lvl2pPr>
            <a:lvl3pPr indent="-298450" lvl="2" marL="1371600" rtl="0">
              <a:lnSpc>
                <a:spcPct val="115000"/>
              </a:lnSpc>
              <a:spcBef>
                <a:spcPts val="1600"/>
              </a:spcBef>
              <a:spcAft>
                <a:spcPts val="0"/>
              </a:spcAft>
              <a:buSzPts val="1100"/>
              <a:buFont typeface="Roboto"/>
              <a:buChar char="■"/>
              <a:defRPr sz="1100">
                <a:latin typeface="Roboto"/>
                <a:ea typeface="Roboto"/>
                <a:cs typeface="Roboto"/>
                <a:sym typeface="Roboto"/>
              </a:defRPr>
            </a:lvl3pPr>
            <a:lvl4pPr indent="-298450" lvl="3" marL="1828800" rtl="0">
              <a:lnSpc>
                <a:spcPct val="115000"/>
              </a:lnSpc>
              <a:spcBef>
                <a:spcPts val="1600"/>
              </a:spcBef>
              <a:spcAft>
                <a:spcPts val="0"/>
              </a:spcAft>
              <a:buSzPts val="1100"/>
              <a:buFont typeface="Roboto"/>
              <a:buChar char="●"/>
              <a:defRPr sz="1100">
                <a:latin typeface="Roboto"/>
                <a:ea typeface="Roboto"/>
                <a:cs typeface="Roboto"/>
                <a:sym typeface="Roboto"/>
              </a:defRPr>
            </a:lvl4pPr>
            <a:lvl5pPr indent="-298450" lvl="4" marL="2286000" rtl="0">
              <a:lnSpc>
                <a:spcPct val="115000"/>
              </a:lnSpc>
              <a:spcBef>
                <a:spcPts val="1600"/>
              </a:spcBef>
              <a:spcAft>
                <a:spcPts val="0"/>
              </a:spcAft>
              <a:buSzPts val="1100"/>
              <a:buFont typeface="Roboto"/>
              <a:buChar char="○"/>
              <a:defRPr sz="1100">
                <a:latin typeface="Roboto"/>
                <a:ea typeface="Roboto"/>
                <a:cs typeface="Roboto"/>
                <a:sym typeface="Roboto"/>
              </a:defRPr>
            </a:lvl5pPr>
            <a:lvl6pPr indent="-298450" lvl="5" marL="2743200" rtl="0">
              <a:lnSpc>
                <a:spcPct val="115000"/>
              </a:lnSpc>
              <a:spcBef>
                <a:spcPts val="1600"/>
              </a:spcBef>
              <a:spcAft>
                <a:spcPts val="0"/>
              </a:spcAft>
              <a:buSzPts val="1100"/>
              <a:buFont typeface="Roboto"/>
              <a:buChar char="■"/>
              <a:defRPr sz="1100">
                <a:latin typeface="Roboto"/>
                <a:ea typeface="Roboto"/>
                <a:cs typeface="Roboto"/>
                <a:sym typeface="Roboto"/>
              </a:defRPr>
            </a:lvl6pPr>
            <a:lvl7pPr indent="-298450" lvl="6" marL="3200400" rtl="0">
              <a:lnSpc>
                <a:spcPct val="115000"/>
              </a:lnSpc>
              <a:spcBef>
                <a:spcPts val="1600"/>
              </a:spcBef>
              <a:spcAft>
                <a:spcPts val="0"/>
              </a:spcAft>
              <a:buSzPts val="1100"/>
              <a:buFont typeface="Roboto"/>
              <a:buChar char="●"/>
              <a:defRPr sz="1100">
                <a:latin typeface="Roboto"/>
                <a:ea typeface="Roboto"/>
                <a:cs typeface="Roboto"/>
                <a:sym typeface="Roboto"/>
              </a:defRPr>
            </a:lvl7pPr>
            <a:lvl8pPr indent="-298450" lvl="7" marL="3657600" rtl="0">
              <a:lnSpc>
                <a:spcPct val="115000"/>
              </a:lnSpc>
              <a:spcBef>
                <a:spcPts val="1600"/>
              </a:spcBef>
              <a:spcAft>
                <a:spcPts val="0"/>
              </a:spcAft>
              <a:buSzPts val="1100"/>
              <a:buFont typeface="Roboto"/>
              <a:buChar char="○"/>
              <a:defRPr sz="1100">
                <a:latin typeface="Roboto"/>
                <a:ea typeface="Roboto"/>
                <a:cs typeface="Roboto"/>
                <a:sym typeface="Roboto"/>
              </a:defRPr>
            </a:lvl8pPr>
            <a:lvl9pPr indent="-298450" lvl="8" marL="4114800" rtl="0">
              <a:lnSpc>
                <a:spcPct val="115000"/>
              </a:lnSpc>
              <a:spcBef>
                <a:spcPts val="1600"/>
              </a:spcBef>
              <a:spcAft>
                <a:spcPts val="1600"/>
              </a:spcAft>
              <a:buSzPts val="1100"/>
              <a:buFont typeface="Roboto"/>
              <a:buChar char="■"/>
              <a:defRPr sz="1100">
                <a:latin typeface="Roboto"/>
                <a:ea typeface="Roboto"/>
                <a:cs typeface="Roboto"/>
                <a:sym typeface="Roboto"/>
              </a:defRPr>
            </a:lvl9pPr>
          </a:lstStyle>
          <a:p/>
        </p:txBody>
      </p:sp>
      <p:sp>
        <p:nvSpPr>
          <p:cNvPr id="8" name="Google Shape;8;p1"/>
          <p:cNvSpPr txBox="1"/>
          <p:nvPr>
            <p:ph idx="12" type="sldNum"/>
          </p:nvPr>
        </p:nvSpPr>
        <p:spPr>
          <a:xfrm>
            <a:off x="8390734" y="4543668"/>
            <a:ext cx="548700" cy="393600"/>
          </a:xfrm>
          <a:prstGeom prst="rect">
            <a:avLst/>
          </a:prstGeom>
          <a:noFill/>
          <a:ln>
            <a:noFill/>
          </a:ln>
        </p:spPr>
        <p:txBody>
          <a:bodyPr anchorCtr="0" anchor="ctr" bIns="91425" lIns="91425" spcFirstLastPara="1" rIns="91425" wrap="square" tIns="91425">
            <a:noAutofit/>
          </a:bodyPr>
          <a:lstStyle>
            <a:lvl1pPr lvl="0" rtl="0" algn="r">
              <a:buNone/>
              <a:defRPr sz="1000">
                <a:solidFill>
                  <a:schemeClr val="dk2"/>
                </a:solidFill>
                <a:latin typeface="Nunito"/>
                <a:ea typeface="Nunito"/>
                <a:cs typeface="Nunito"/>
                <a:sym typeface="Nunito"/>
              </a:defRPr>
            </a:lvl1pPr>
            <a:lvl2pPr lvl="1" rtl="0" algn="r">
              <a:buNone/>
              <a:defRPr sz="1000">
                <a:solidFill>
                  <a:schemeClr val="dk2"/>
                </a:solidFill>
                <a:latin typeface="Nunito"/>
                <a:ea typeface="Nunito"/>
                <a:cs typeface="Nunito"/>
                <a:sym typeface="Nunito"/>
              </a:defRPr>
            </a:lvl2pPr>
            <a:lvl3pPr lvl="2" rtl="0" algn="r">
              <a:buNone/>
              <a:defRPr sz="1000">
                <a:solidFill>
                  <a:schemeClr val="dk2"/>
                </a:solidFill>
                <a:latin typeface="Nunito"/>
                <a:ea typeface="Nunito"/>
                <a:cs typeface="Nunito"/>
                <a:sym typeface="Nunito"/>
              </a:defRPr>
            </a:lvl3pPr>
            <a:lvl4pPr lvl="3" rtl="0" algn="r">
              <a:buNone/>
              <a:defRPr sz="1000">
                <a:solidFill>
                  <a:schemeClr val="dk2"/>
                </a:solidFill>
                <a:latin typeface="Nunito"/>
                <a:ea typeface="Nunito"/>
                <a:cs typeface="Nunito"/>
                <a:sym typeface="Nunito"/>
              </a:defRPr>
            </a:lvl4pPr>
            <a:lvl5pPr lvl="4" rtl="0" algn="r">
              <a:buNone/>
              <a:defRPr sz="1000">
                <a:solidFill>
                  <a:schemeClr val="dk2"/>
                </a:solidFill>
                <a:latin typeface="Nunito"/>
                <a:ea typeface="Nunito"/>
                <a:cs typeface="Nunito"/>
                <a:sym typeface="Nunito"/>
              </a:defRPr>
            </a:lvl5pPr>
            <a:lvl6pPr lvl="5" rtl="0" algn="r">
              <a:buNone/>
              <a:defRPr sz="1000">
                <a:solidFill>
                  <a:schemeClr val="dk2"/>
                </a:solidFill>
                <a:latin typeface="Nunito"/>
                <a:ea typeface="Nunito"/>
                <a:cs typeface="Nunito"/>
                <a:sym typeface="Nunito"/>
              </a:defRPr>
            </a:lvl6pPr>
            <a:lvl7pPr lvl="6" rtl="0" algn="r">
              <a:buNone/>
              <a:defRPr sz="1000">
                <a:solidFill>
                  <a:schemeClr val="dk2"/>
                </a:solidFill>
                <a:latin typeface="Nunito"/>
                <a:ea typeface="Nunito"/>
                <a:cs typeface="Nunito"/>
                <a:sym typeface="Nunito"/>
              </a:defRPr>
            </a:lvl7pPr>
            <a:lvl8pPr lvl="7" rtl="0" algn="r">
              <a:buNone/>
              <a:defRPr sz="1000">
                <a:solidFill>
                  <a:schemeClr val="dk2"/>
                </a:solidFill>
                <a:latin typeface="Nunito"/>
                <a:ea typeface="Nunito"/>
                <a:cs typeface="Nunito"/>
                <a:sym typeface="Nunito"/>
              </a:defRPr>
            </a:lvl8pPr>
            <a:lvl9pPr lvl="8" rtl="0" algn="r">
              <a:buNone/>
              <a:defRPr sz="10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https://content.personalfinancelab.com/glossary/what-is-insurance/" TargetMode="Externa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png"/><Relationship Id="rId4" Type="http://schemas.openxmlformats.org/officeDocument/2006/relationships/hyperlink" Target="http://www.youtube.com/watch?v=-ghShMyKx7Y" TargetMode="External"/><Relationship Id="rId5" Type="http://schemas.openxmlformats.org/officeDocument/2006/relationships/image" Target="../media/image2.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9900FF"/>
        </a:solidFill>
      </p:bgPr>
    </p:bg>
    <p:spTree>
      <p:nvGrpSpPr>
        <p:cNvPr id="94" name="Shape 94"/>
        <p:cNvGrpSpPr/>
        <p:nvPr/>
      </p:nvGrpSpPr>
      <p:grpSpPr>
        <a:xfrm>
          <a:off x="0" y="0"/>
          <a:ext cx="0" cy="0"/>
          <a:chOff x="0" y="0"/>
          <a:chExt cx="0" cy="0"/>
        </a:xfrm>
      </p:grpSpPr>
      <p:sp>
        <p:nvSpPr>
          <p:cNvPr id="95" name="Google Shape;95;p13"/>
          <p:cNvSpPr txBox="1"/>
          <p:nvPr>
            <p:ph type="ctrTitle"/>
          </p:nvPr>
        </p:nvSpPr>
        <p:spPr>
          <a:xfrm>
            <a:off x="1858703" y="1822833"/>
            <a:ext cx="5361300" cy="14481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b="1" lang="en"/>
              <a:t> Buying a Car</a:t>
            </a:r>
            <a:endParaRPr b="1"/>
          </a:p>
        </p:txBody>
      </p:sp>
      <p:sp>
        <p:nvSpPr>
          <p:cNvPr id="96" name="Google Shape;96;p13"/>
          <p:cNvSpPr txBox="1"/>
          <p:nvPr/>
        </p:nvSpPr>
        <p:spPr>
          <a:xfrm>
            <a:off x="1955700" y="3096025"/>
            <a:ext cx="5232600" cy="840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a:solidFill>
                  <a:srgbClr val="77A756"/>
                </a:solidFill>
                <a:latin typeface="Merriweather"/>
                <a:ea typeface="Merriweather"/>
                <a:cs typeface="Merriweather"/>
                <a:sym typeface="Merriweather"/>
              </a:rPr>
              <a:t>Personal Finance Lab</a:t>
            </a:r>
            <a:endParaRPr b="1">
              <a:solidFill>
                <a:srgbClr val="77A756"/>
              </a:solidFill>
              <a:latin typeface="Merriweather"/>
              <a:ea typeface="Merriweather"/>
              <a:cs typeface="Merriweather"/>
              <a:sym typeface="Merriweather"/>
            </a:endParaRPr>
          </a:p>
        </p:txBody>
      </p:sp>
      <p:pic>
        <p:nvPicPr>
          <p:cNvPr id="97" name="Google Shape;97;p13"/>
          <p:cNvPicPr preferRelativeResize="0"/>
          <p:nvPr/>
        </p:nvPicPr>
        <p:blipFill>
          <a:blip r:embed="rId3">
            <a:alphaModFix/>
          </a:blip>
          <a:stretch>
            <a:fillRect/>
          </a:stretch>
        </p:blipFill>
        <p:spPr>
          <a:xfrm>
            <a:off x="7383425" y="3385325"/>
            <a:ext cx="1497250" cy="14972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1" name="Shape 101"/>
        <p:cNvGrpSpPr/>
        <p:nvPr/>
      </p:nvGrpSpPr>
      <p:grpSpPr>
        <a:xfrm>
          <a:off x="0" y="0"/>
          <a:ext cx="0" cy="0"/>
          <a:chOff x="0" y="0"/>
          <a:chExt cx="0" cy="0"/>
        </a:xfrm>
      </p:grpSpPr>
      <p:sp>
        <p:nvSpPr>
          <p:cNvPr id="102" name="Google Shape;102;p14"/>
          <p:cNvSpPr txBox="1"/>
          <p:nvPr>
            <p:ph type="title"/>
          </p:nvPr>
        </p:nvSpPr>
        <p:spPr>
          <a:xfrm>
            <a:off x="472975" y="453725"/>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Buying a Car 101  </a:t>
            </a:r>
            <a:endParaRPr b="1"/>
          </a:p>
        </p:txBody>
      </p:sp>
      <p:sp>
        <p:nvSpPr>
          <p:cNvPr id="103" name="Google Shape;103;p14"/>
          <p:cNvSpPr txBox="1"/>
          <p:nvPr>
            <p:ph idx="1" type="body"/>
          </p:nvPr>
        </p:nvSpPr>
        <p:spPr>
          <a:xfrm>
            <a:off x="338550" y="1189550"/>
            <a:ext cx="8466900" cy="2895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u="sng"/>
              <a:t>Why is it Important? </a:t>
            </a:r>
            <a:endParaRPr u="sng"/>
          </a:p>
          <a:p>
            <a:pPr indent="-311150" lvl="0" marL="457200" rtl="0" algn="l">
              <a:spcBef>
                <a:spcPts val="1600"/>
              </a:spcBef>
              <a:spcAft>
                <a:spcPts val="0"/>
              </a:spcAft>
              <a:buSzPts val="1300"/>
              <a:buChar char="●"/>
            </a:pPr>
            <a:r>
              <a:rPr lang="en"/>
              <a:t>Buying a car might be the first big purchase that you make on your own. It is important to go into the process knowing all of the costs that come with owning a car and creating a plan on how to remain fincaniling secure while doing it. </a:t>
            </a:r>
            <a:endParaRPr/>
          </a:p>
          <a:p>
            <a:pPr indent="-311150" lvl="0" marL="457200" rtl="0" algn="l">
              <a:spcBef>
                <a:spcPts val="0"/>
              </a:spcBef>
              <a:spcAft>
                <a:spcPts val="0"/>
              </a:spcAft>
              <a:buSzPts val="1300"/>
              <a:buChar char="●"/>
            </a:pPr>
            <a:r>
              <a:rPr lang="en"/>
              <a:t>This presentation will break down the costs and steps that come with purchasing your first, second or even third car. </a:t>
            </a:r>
            <a:endParaRPr/>
          </a:p>
          <a:p>
            <a:pPr indent="0" lvl="0" marL="457200" rtl="0" algn="l">
              <a:spcBef>
                <a:spcPts val="1600"/>
              </a:spcBef>
              <a:spcAft>
                <a:spcPts val="1600"/>
              </a:spcAft>
              <a:buNone/>
            </a:pPr>
            <a:r>
              <a:t/>
            </a:r>
            <a:endParaRPr/>
          </a:p>
        </p:txBody>
      </p:sp>
      <p:pic>
        <p:nvPicPr>
          <p:cNvPr id="104" name="Google Shape;104;p14"/>
          <p:cNvPicPr preferRelativeResize="0"/>
          <p:nvPr/>
        </p:nvPicPr>
        <p:blipFill>
          <a:blip r:embed="rId3">
            <a:alphaModFix/>
          </a:blip>
          <a:stretch>
            <a:fillRect/>
          </a:stretch>
        </p:blipFill>
        <p:spPr>
          <a:xfrm>
            <a:off x="7712725" y="260925"/>
            <a:ext cx="1147400" cy="11474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8" name="Shape 108"/>
        <p:cNvGrpSpPr/>
        <p:nvPr/>
      </p:nvGrpSpPr>
      <p:grpSpPr>
        <a:xfrm>
          <a:off x="0" y="0"/>
          <a:ext cx="0" cy="0"/>
          <a:chOff x="0" y="0"/>
          <a:chExt cx="0" cy="0"/>
        </a:xfrm>
      </p:grpSpPr>
      <p:sp>
        <p:nvSpPr>
          <p:cNvPr id="109" name="Google Shape;109;p15"/>
          <p:cNvSpPr txBox="1"/>
          <p:nvPr>
            <p:ph type="title"/>
          </p:nvPr>
        </p:nvSpPr>
        <p:spPr>
          <a:xfrm>
            <a:off x="472975" y="453725"/>
            <a:ext cx="7505700" cy="954600"/>
          </a:xfrm>
          <a:prstGeom prst="rect">
            <a:avLst/>
          </a:prstGeom>
        </p:spPr>
        <p:txBody>
          <a:bodyPr anchorCtr="0" anchor="t" bIns="91425" lIns="91425" spcFirstLastPara="1" rIns="91425" wrap="square" tIns="91425">
            <a:noAutofit/>
          </a:bodyPr>
          <a:lstStyle/>
          <a:p>
            <a:pPr indent="0" lvl="0" marL="0" rtl="0" algn="l">
              <a:lnSpc>
                <a:spcPct val="110000"/>
              </a:lnSpc>
              <a:spcBef>
                <a:spcPts val="0"/>
              </a:spcBef>
              <a:spcAft>
                <a:spcPts val="0"/>
              </a:spcAft>
              <a:buNone/>
            </a:pPr>
            <a:r>
              <a:rPr b="1" lang="en"/>
              <a:t>Establishing a Budget for Buying a Car</a:t>
            </a:r>
            <a:endParaRPr b="1"/>
          </a:p>
          <a:p>
            <a:pPr indent="0" lvl="0" marL="0" rtl="0" algn="l">
              <a:spcBef>
                <a:spcPts val="400"/>
              </a:spcBef>
              <a:spcAft>
                <a:spcPts val="0"/>
              </a:spcAft>
              <a:buNone/>
            </a:pPr>
            <a:r>
              <a:rPr b="1" lang="en"/>
              <a:t> </a:t>
            </a:r>
            <a:endParaRPr b="1"/>
          </a:p>
        </p:txBody>
      </p:sp>
      <p:sp>
        <p:nvSpPr>
          <p:cNvPr id="110" name="Google Shape;110;p15"/>
          <p:cNvSpPr txBox="1"/>
          <p:nvPr>
            <p:ph idx="1" type="body"/>
          </p:nvPr>
        </p:nvSpPr>
        <p:spPr>
          <a:xfrm>
            <a:off x="338550" y="1189550"/>
            <a:ext cx="8466900" cy="3860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u="sng"/>
              <a:t>What's</a:t>
            </a:r>
            <a:r>
              <a:rPr lang="en" u="sng"/>
              <a:t> Included </a:t>
            </a:r>
            <a:endParaRPr u="sng"/>
          </a:p>
          <a:p>
            <a:pPr indent="-311150" lvl="0" marL="457200" rtl="0" algn="l">
              <a:lnSpc>
                <a:spcPct val="100000"/>
              </a:lnSpc>
              <a:spcBef>
                <a:spcPts val="1600"/>
              </a:spcBef>
              <a:spcAft>
                <a:spcPts val="0"/>
              </a:spcAft>
              <a:buSzPts val="1300"/>
              <a:buChar char="●"/>
            </a:pPr>
            <a:r>
              <a:rPr lang="en"/>
              <a:t>Unlike other small purchases, when thinking about purchasing a car, you should think about the price before thinking about the car you want to buy. </a:t>
            </a:r>
            <a:endParaRPr/>
          </a:p>
          <a:p>
            <a:pPr indent="-311150" lvl="0" marL="457200" rtl="0" algn="l">
              <a:lnSpc>
                <a:spcPct val="100000"/>
              </a:lnSpc>
              <a:spcBef>
                <a:spcPts val="0"/>
              </a:spcBef>
              <a:spcAft>
                <a:spcPts val="0"/>
              </a:spcAft>
              <a:buSzPts val="1300"/>
              <a:buChar char="●"/>
            </a:pPr>
            <a:r>
              <a:rPr lang="en">
                <a:highlight>
                  <a:srgbClr val="FFFFFF"/>
                </a:highlight>
              </a:rPr>
              <a:t> Your budget needs to factor in the life of the car’s loan, the interest rate you pay, and the cost of </a:t>
            </a:r>
            <a:r>
              <a:rPr lang="en">
                <a:uFill>
                  <a:noFill/>
                </a:uFill>
                <a:hlinkClick r:id="rId3"/>
              </a:rPr>
              <a:t>insurance</a:t>
            </a:r>
            <a:r>
              <a:rPr lang="en">
                <a:highlight>
                  <a:srgbClr val="FFFFFF"/>
                </a:highlight>
              </a:rPr>
              <a:t>. Most of these factors are negotiable, so a key is establishing your hard limits before you walk into a dealership.</a:t>
            </a:r>
            <a:endParaRPr>
              <a:highlight>
                <a:srgbClr val="FFFFFF"/>
              </a:highlight>
            </a:endParaRPr>
          </a:p>
          <a:p>
            <a:pPr indent="0" lvl="0" marL="0" rtl="0" algn="l">
              <a:lnSpc>
                <a:spcPct val="100000"/>
              </a:lnSpc>
              <a:spcBef>
                <a:spcPts val="0"/>
              </a:spcBef>
              <a:spcAft>
                <a:spcPts val="0"/>
              </a:spcAft>
              <a:buNone/>
            </a:pPr>
            <a:r>
              <a:t/>
            </a:r>
            <a:endParaRPr>
              <a:highlight>
                <a:srgbClr val="FFFFFF"/>
              </a:highlight>
            </a:endParaRPr>
          </a:p>
          <a:p>
            <a:pPr indent="0" lvl="0" marL="0" rtl="0" algn="l">
              <a:lnSpc>
                <a:spcPct val="100000"/>
              </a:lnSpc>
              <a:spcBef>
                <a:spcPts val="0"/>
              </a:spcBef>
              <a:spcAft>
                <a:spcPts val="0"/>
              </a:spcAft>
              <a:buNone/>
            </a:pPr>
            <a:r>
              <a:rPr lang="en" u="sng">
                <a:highlight>
                  <a:srgbClr val="FFFFFF"/>
                </a:highlight>
              </a:rPr>
              <a:t>Car Loan Life And Interest Rate </a:t>
            </a:r>
            <a:endParaRPr u="sng">
              <a:highlight>
                <a:srgbClr val="FFFFFF"/>
              </a:highlight>
            </a:endParaRPr>
          </a:p>
          <a:p>
            <a:pPr indent="-311150" lvl="0" marL="457200" rtl="0" algn="l">
              <a:lnSpc>
                <a:spcPct val="100000"/>
              </a:lnSpc>
              <a:spcBef>
                <a:spcPts val="0"/>
              </a:spcBef>
              <a:spcAft>
                <a:spcPts val="0"/>
              </a:spcAft>
              <a:buSzPts val="1300"/>
              <a:buChar char="●"/>
            </a:pPr>
            <a:r>
              <a:rPr lang="en">
                <a:highlight>
                  <a:srgbClr val="FFFFFF"/>
                </a:highlight>
              </a:rPr>
              <a:t>Car dealers want to try to make cars seem as affordable as possible, so their negotiation point is usually the monthly payment, but smart shoppers know this is just a distraction. By increasing the </a:t>
            </a:r>
            <a:r>
              <a:rPr lang="en">
                <a:highlight>
                  <a:srgbClr val="FFFFFF"/>
                </a:highlight>
              </a:rPr>
              <a:t>lifespan</a:t>
            </a:r>
            <a:r>
              <a:rPr lang="en">
                <a:highlight>
                  <a:srgbClr val="FFFFFF"/>
                </a:highlight>
              </a:rPr>
              <a:t> of your loan which will equate to a larger overall payment. </a:t>
            </a:r>
            <a:endParaRPr>
              <a:highlight>
                <a:srgbClr val="FFFFFF"/>
              </a:highlight>
            </a:endParaRPr>
          </a:p>
          <a:p>
            <a:pPr indent="-311150" lvl="0" marL="457200" rtl="0" algn="l">
              <a:lnSpc>
                <a:spcPct val="100000"/>
              </a:lnSpc>
              <a:spcBef>
                <a:spcPts val="0"/>
              </a:spcBef>
              <a:spcAft>
                <a:spcPts val="0"/>
              </a:spcAft>
              <a:buSzPts val="1300"/>
              <a:buChar char="●"/>
            </a:pPr>
            <a:r>
              <a:rPr lang="en">
                <a:highlight>
                  <a:srgbClr val="FFFFFF"/>
                </a:highlight>
              </a:rPr>
              <a:t>You should have two budget prepared. One is for the total cost of the car (including all interest payments over the life of the loan), and the other is how much you can afford in monthly payments. </a:t>
            </a:r>
            <a:endParaRPr>
              <a:highlight>
                <a:srgbClr val="FFFFFF"/>
              </a:highlight>
            </a:endParaRPr>
          </a:p>
          <a:p>
            <a:pPr indent="0" lvl="0" marL="0" rtl="0" algn="l">
              <a:lnSpc>
                <a:spcPct val="100000"/>
              </a:lnSpc>
              <a:spcBef>
                <a:spcPts val="0"/>
              </a:spcBef>
              <a:spcAft>
                <a:spcPts val="0"/>
              </a:spcAft>
              <a:buNone/>
            </a:pPr>
            <a:r>
              <a:t/>
            </a:r>
            <a:endParaRPr>
              <a:highlight>
                <a:srgbClr val="FFFFFF"/>
              </a:highlight>
            </a:endParaRPr>
          </a:p>
          <a:p>
            <a:pPr indent="0" lvl="0" marL="0" rtl="0" algn="l">
              <a:lnSpc>
                <a:spcPct val="100000"/>
              </a:lnSpc>
              <a:spcBef>
                <a:spcPts val="0"/>
              </a:spcBef>
              <a:spcAft>
                <a:spcPts val="0"/>
              </a:spcAft>
              <a:buNone/>
            </a:pPr>
            <a:r>
              <a:rPr lang="en" u="sng">
                <a:highlight>
                  <a:srgbClr val="FFFFFF"/>
                </a:highlight>
              </a:rPr>
              <a:t>Insurance </a:t>
            </a:r>
            <a:endParaRPr u="sng">
              <a:highlight>
                <a:srgbClr val="FFFFFF"/>
              </a:highlight>
            </a:endParaRPr>
          </a:p>
          <a:p>
            <a:pPr indent="-311150" lvl="0" marL="457200" rtl="0" algn="l">
              <a:lnSpc>
                <a:spcPct val="100000"/>
              </a:lnSpc>
              <a:spcBef>
                <a:spcPts val="0"/>
              </a:spcBef>
              <a:spcAft>
                <a:spcPts val="0"/>
              </a:spcAft>
              <a:buSzPts val="1300"/>
              <a:buChar char="●"/>
            </a:pPr>
            <a:r>
              <a:rPr lang="en">
                <a:highlight>
                  <a:srgbClr val="FFFFFF"/>
                </a:highlight>
              </a:rPr>
              <a:t>All cars are required to be insured and you can quickly find the cost to insure your car on comparison </a:t>
            </a:r>
            <a:r>
              <a:rPr lang="en">
                <a:highlight>
                  <a:srgbClr val="FFFFFF"/>
                </a:highlight>
              </a:rPr>
              <a:t>websites</a:t>
            </a:r>
            <a:r>
              <a:rPr lang="en">
                <a:highlight>
                  <a:srgbClr val="FFFFFF"/>
                </a:highlight>
              </a:rPr>
              <a:t>. </a:t>
            </a:r>
            <a:endParaRPr>
              <a:highlight>
                <a:srgbClr val="FFFFFF"/>
              </a:highlight>
            </a:endParaRPr>
          </a:p>
        </p:txBody>
      </p:sp>
      <p:pic>
        <p:nvPicPr>
          <p:cNvPr id="111" name="Google Shape;111;p15"/>
          <p:cNvPicPr preferRelativeResize="0"/>
          <p:nvPr/>
        </p:nvPicPr>
        <p:blipFill>
          <a:blip r:embed="rId4">
            <a:alphaModFix/>
          </a:blip>
          <a:stretch>
            <a:fillRect/>
          </a:stretch>
        </p:blipFill>
        <p:spPr>
          <a:xfrm>
            <a:off x="7712725" y="260925"/>
            <a:ext cx="1147400" cy="11474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5" name="Shape 115"/>
        <p:cNvGrpSpPr/>
        <p:nvPr/>
      </p:nvGrpSpPr>
      <p:grpSpPr>
        <a:xfrm>
          <a:off x="0" y="0"/>
          <a:ext cx="0" cy="0"/>
          <a:chOff x="0" y="0"/>
          <a:chExt cx="0" cy="0"/>
        </a:xfrm>
      </p:grpSpPr>
      <p:sp>
        <p:nvSpPr>
          <p:cNvPr id="116" name="Google Shape;116;p16"/>
          <p:cNvSpPr txBox="1"/>
          <p:nvPr>
            <p:ph type="title"/>
          </p:nvPr>
        </p:nvSpPr>
        <p:spPr>
          <a:xfrm>
            <a:off x="472975" y="453725"/>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New vs Old </a:t>
            </a:r>
            <a:r>
              <a:rPr b="1" lang="en"/>
              <a:t> </a:t>
            </a:r>
            <a:endParaRPr b="1"/>
          </a:p>
        </p:txBody>
      </p:sp>
      <p:sp>
        <p:nvSpPr>
          <p:cNvPr id="117" name="Google Shape;117;p16"/>
          <p:cNvSpPr txBox="1"/>
          <p:nvPr>
            <p:ph idx="1" type="body"/>
          </p:nvPr>
        </p:nvSpPr>
        <p:spPr>
          <a:xfrm>
            <a:off x="338550" y="1189550"/>
            <a:ext cx="8466900" cy="2895600"/>
          </a:xfrm>
          <a:prstGeom prst="rect">
            <a:avLst/>
          </a:prstGeom>
        </p:spPr>
        <p:txBody>
          <a:bodyPr anchorCtr="0" anchor="t" bIns="91425" lIns="91425" spcFirstLastPara="1" rIns="91425" wrap="square" tIns="91425">
            <a:noAutofit/>
          </a:bodyPr>
          <a:lstStyle/>
          <a:p>
            <a:pPr indent="0" lvl="0" marL="0" rtl="0" algn="l">
              <a:lnSpc>
                <a:spcPct val="110000"/>
              </a:lnSpc>
              <a:spcBef>
                <a:spcPts val="0"/>
              </a:spcBef>
              <a:spcAft>
                <a:spcPts val="0"/>
              </a:spcAft>
              <a:buNone/>
            </a:pPr>
            <a:r>
              <a:rPr lang="en" u="sng">
                <a:latin typeface="Roboto Slab"/>
                <a:ea typeface="Roboto Slab"/>
                <a:cs typeface="Roboto Slab"/>
                <a:sym typeface="Roboto Slab"/>
              </a:rPr>
              <a:t>Depreciation and Resale</a:t>
            </a:r>
            <a:endParaRPr u="sng">
              <a:latin typeface="Roboto Slab"/>
              <a:ea typeface="Roboto Slab"/>
              <a:cs typeface="Roboto Slab"/>
              <a:sym typeface="Roboto Slab"/>
            </a:endParaRPr>
          </a:p>
          <a:p>
            <a:pPr indent="-311150" lvl="0" marL="457200" rtl="0" algn="l">
              <a:lnSpc>
                <a:spcPct val="110000"/>
              </a:lnSpc>
              <a:spcBef>
                <a:spcPts val="400"/>
              </a:spcBef>
              <a:spcAft>
                <a:spcPts val="0"/>
              </a:spcAft>
              <a:buSzPts val="1300"/>
              <a:buFont typeface="Roboto Slab"/>
              <a:buChar char="●"/>
            </a:pPr>
            <a:r>
              <a:rPr lang="en">
                <a:latin typeface="Roboto Slab"/>
                <a:ea typeface="Roboto Slab"/>
                <a:cs typeface="Roboto Slab"/>
                <a:sym typeface="Roboto Slab"/>
              </a:rPr>
              <a:t>Cars lose value over time but at varying rates, this is known as depreciation</a:t>
            </a:r>
            <a:endParaRPr>
              <a:latin typeface="Roboto Slab"/>
              <a:ea typeface="Roboto Slab"/>
              <a:cs typeface="Roboto Slab"/>
              <a:sym typeface="Roboto Slab"/>
            </a:endParaRPr>
          </a:p>
          <a:p>
            <a:pPr indent="-298450" lvl="1" marL="914400" rtl="0" algn="l">
              <a:lnSpc>
                <a:spcPct val="110000"/>
              </a:lnSpc>
              <a:spcBef>
                <a:spcPts val="0"/>
              </a:spcBef>
              <a:spcAft>
                <a:spcPts val="0"/>
              </a:spcAft>
              <a:buSzPts val="1100"/>
              <a:buFont typeface="Roboto Slab"/>
              <a:buChar char="○"/>
            </a:pPr>
            <a:r>
              <a:rPr lang="en">
                <a:latin typeface="Roboto Slab"/>
                <a:ea typeface="Roboto Slab"/>
                <a:cs typeface="Roboto Slab"/>
                <a:sym typeface="Roboto Slab"/>
              </a:rPr>
              <a:t>Let's</a:t>
            </a:r>
            <a:r>
              <a:rPr lang="en">
                <a:latin typeface="Roboto Slab"/>
                <a:ea typeface="Roboto Slab"/>
                <a:cs typeface="Roboto Slab"/>
                <a:sym typeface="Roboto Slab"/>
              </a:rPr>
              <a:t> look at an example of two of the same cars: </a:t>
            </a:r>
            <a:endParaRPr>
              <a:latin typeface="Roboto Slab"/>
              <a:ea typeface="Roboto Slab"/>
              <a:cs typeface="Roboto Slab"/>
              <a:sym typeface="Roboto Slab"/>
            </a:endParaRPr>
          </a:p>
          <a:p>
            <a:pPr indent="0" lvl="0" marL="457200" rtl="0" algn="l">
              <a:lnSpc>
                <a:spcPct val="110000"/>
              </a:lnSpc>
              <a:spcBef>
                <a:spcPts val="400"/>
              </a:spcBef>
              <a:spcAft>
                <a:spcPts val="0"/>
              </a:spcAft>
              <a:buNone/>
            </a:pPr>
            <a:r>
              <a:t/>
            </a:r>
            <a:endParaRPr>
              <a:latin typeface="Roboto Slab"/>
              <a:ea typeface="Roboto Slab"/>
              <a:cs typeface="Roboto Slab"/>
              <a:sym typeface="Roboto Slab"/>
            </a:endParaRPr>
          </a:p>
          <a:p>
            <a:pPr indent="0" lvl="0" marL="457200" rtl="0" algn="l">
              <a:lnSpc>
                <a:spcPct val="110000"/>
              </a:lnSpc>
              <a:spcBef>
                <a:spcPts val="400"/>
              </a:spcBef>
              <a:spcAft>
                <a:spcPts val="0"/>
              </a:spcAft>
              <a:buNone/>
            </a:pPr>
            <a:r>
              <a:t/>
            </a:r>
            <a:endParaRPr>
              <a:latin typeface="Roboto Slab"/>
              <a:ea typeface="Roboto Slab"/>
              <a:cs typeface="Roboto Slab"/>
              <a:sym typeface="Roboto Slab"/>
            </a:endParaRPr>
          </a:p>
          <a:p>
            <a:pPr indent="0" lvl="0" marL="457200" rtl="0" algn="l">
              <a:lnSpc>
                <a:spcPct val="110000"/>
              </a:lnSpc>
              <a:spcBef>
                <a:spcPts val="400"/>
              </a:spcBef>
              <a:spcAft>
                <a:spcPts val="0"/>
              </a:spcAft>
              <a:buNone/>
            </a:pPr>
            <a:r>
              <a:t/>
            </a:r>
            <a:endParaRPr>
              <a:latin typeface="Roboto Slab"/>
              <a:ea typeface="Roboto Slab"/>
              <a:cs typeface="Roboto Slab"/>
              <a:sym typeface="Roboto Slab"/>
            </a:endParaRPr>
          </a:p>
          <a:p>
            <a:pPr indent="0" lvl="0" marL="457200" rtl="0" algn="l">
              <a:lnSpc>
                <a:spcPct val="110000"/>
              </a:lnSpc>
              <a:spcBef>
                <a:spcPts val="400"/>
              </a:spcBef>
              <a:spcAft>
                <a:spcPts val="0"/>
              </a:spcAft>
              <a:buNone/>
            </a:pPr>
            <a:r>
              <a:t/>
            </a:r>
            <a:endParaRPr>
              <a:latin typeface="Roboto Slab"/>
              <a:ea typeface="Roboto Slab"/>
              <a:cs typeface="Roboto Slab"/>
              <a:sym typeface="Roboto Slab"/>
            </a:endParaRPr>
          </a:p>
          <a:p>
            <a:pPr indent="0" lvl="0" marL="457200" rtl="0" algn="l">
              <a:lnSpc>
                <a:spcPct val="110000"/>
              </a:lnSpc>
              <a:spcBef>
                <a:spcPts val="400"/>
              </a:spcBef>
              <a:spcAft>
                <a:spcPts val="0"/>
              </a:spcAft>
              <a:buNone/>
            </a:pPr>
            <a:r>
              <a:t/>
            </a:r>
            <a:endParaRPr>
              <a:latin typeface="Roboto Slab"/>
              <a:ea typeface="Roboto Slab"/>
              <a:cs typeface="Roboto Slab"/>
              <a:sym typeface="Roboto Slab"/>
            </a:endParaRPr>
          </a:p>
          <a:p>
            <a:pPr indent="0" lvl="0" marL="457200" rtl="0" algn="l">
              <a:lnSpc>
                <a:spcPct val="110000"/>
              </a:lnSpc>
              <a:spcBef>
                <a:spcPts val="400"/>
              </a:spcBef>
              <a:spcAft>
                <a:spcPts val="0"/>
              </a:spcAft>
              <a:buNone/>
            </a:pPr>
            <a:r>
              <a:t/>
            </a:r>
            <a:endParaRPr>
              <a:latin typeface="Roboto Slab"/>
              <a:ea typeface="Roboto Slab"/>
              <a:cs typeface="Roboto Slab"/>
              <a:sym typeface="Roboto Slab"/>
            </a:endParaRPr>
          </a:p>
          <a:p>
            <a:pPr indent="0" lvl="0" marL="457200" rtl="0" algn="l">
              <a:lnSpc>
                <a:spcPct val="110000"/>
              </a:lnSpc>
              <a:spcBef>
                <a:spcPts val="400"/>
              </a:spcBef>
              <a:spcAft>
                <a:spcPts val="0"/>
              </a:spcAft>
              <a:buNone/>
            </a:pPr>
            <a:r>
              <a:t/>
            </a:r>
            <a:endParaRPr>
              <a:latin typeface="Roboto Slab"/>
              <a:ea typeface="Roboto Slab"/>
              <a:cs typeface="Roboto Slab"/>
              <a:sym typeface="Roboto Slab"/>
            </a:endParaRPr>
          </a:p>
          <a:p>
            <a:pPr indent="0" lvl="0" marL="457200" rtl="0" algn="l">
              <a:lnSpc>
                <a:spcPct val="110000"/>
              </a:lnSpc>
              <a:spcBef>
                <a:spcPts val="400"/>
              </a:spcBef>
              <a:spcAft>
                <a:spcPts val="0"/>
              </a:spcAft>
              <a:buNone/>
            </a:pPr>
            <a:r>
              <a:t/>
            </a:r>
            <a:endParaRPr>
              <a:latin typeface="Roboto Slab"/>
              <a:ea typeface="Roboto Slab"/>
              <a:cs typeface="Roboto Slab"/>
              <a:sym typeface="Roboto Slab"/>
            </a:endParaRPr>
          </a:p>
          <a:p>
            <a:pPr indent="0" lvl="0" marL="0" rtl="0" algn="l">
              <a:lnSpc>
                <a:spcPct val="110000"/>
              </a:lnSpc>
              <a:spcBef>
                <a:spcPts val="400"/>
              </a:spcBef>
              <a:spcAft>
                <a:spcPts val="0"/>
              </a:spcAft>
              <a:buNone/>
            </a:pPr>
            <a:r>
              <a:t/>
            </a:r>
            <a:endParaRPr>
              <a:latin typeface="Roboto Slab"/>
              <a:ea typeface="Roboto Slab"/>
              <a:cs typeface="Roboto Slab"/>
              <a:sym typeface="Roboto Slab"/>
            </a:endParaRPr>
          </a:p>
          <a:p>
            <a:pPr indent="0" lvl="0" marL="0" rtl="0" algn="l">
              <a:lnSpc>
                <a:spcPct val="110000"/>
              </a:lnSpc>
              <a:spcBef>
                <a:spcPts val="400"/>
              </a:spcBef>
              <a:spcAft>
                <a:spcPts val="0"/>
              </a:spcAft>
              <a:buNone/>
            </a:pPr>
            <a:r>
              <a:rPr lang="en">
                <a:latin typeface="Roboto Slab"/>
                <a:ea typeface="Roboto Slab"/>
                <a:cs typeface="Roboto Slab"/>
                <a:sym typeface="Roboto Slab"/>
              </a:rPr>
              <a:t>As you can see the new car depreciates at a </a:t>
            </a:r>
            <a:r>
              <a:rPr lang="en">
                <a:latin typeface="Roboto Slab"/>
                <a:ea typeface="Roboto Slab"/>
                <a:cs typeface="Roboto Slab"/>
                <a:sym typeface="Roboto Slab"/>
              </a:rPr>
              <a:t>faster</a:t>
            </a:r>
            <a:r>
              <a:rPr lang="en">
                <a:latin typeface="Roboto Slab"/>
                <a:ea typeface="Roboto Slab"/>
                <a:cs typeface="Roboto Slab"/>
                <a:sym typeface="Roboto Slab"/>
              </a:rPr>
              <a:t> rate than the used car. </a:t>
            </a:r>
            <a:endParaRPr>
              <a:latin typeface="Roboto Slab"/>
              <a:ea typeface="Roboto Slab"/>
              <a:cs typeface="Roboto Slab"/>
              <a:sym typeface="Roboto Slab"/>
            </a:endParaRPr>
          </a:p>
          <a:p>
            <a:pPr indent="457200" lvl="0" marL="0" rtl="0" algn="l">
              <a:lnSpc>
                <a:spcPct val="110000"/>
              </a:lnSpc>
              <a:spcBef>
                <a:spcPts val="400"/>
              </a:spcBef>
              <a:spcAft>
                <a:spcPts val="0"/>
              </a:spcAft>
              <a:buNone/>
            </a:pPr>
            <a:r>
              <a:rPr lang="en">
                <a:latin typeface="Roboto Slab"/>
                <a:ea typeface="Roboto Slab"/>
                <a:cs typeface="Roboto Slab"/>
                <a:sym typeface="Roboto Slab"/>
              </a:rPr>
              <a:t>Why do you think that is? </a:t>
            </a:r>
            <a:endParaRPr>
              <a:latin typeface="Roboto Slab"/>
              <a:ea typeface="Roboto Slab"/>
              <a:cs typeface="Roboto Slab"/>
              <a:sym typeface="Roboto Slab"/>
            </a:endParaRPr>
          </a:p>
          <a:p>
            <a:pPr indent="0" lvl="0" marL="457200" rtl="0" algn="l">
              <a:spcBef>
                <a:spcPts val="400"/>
              </a:spcBef>
              <a:spcAft>
                <a:spcPts val="1600"/>
              </a:spcAft>
              <a:buNone/>
            </a:pPr>
            <a:r>
              <a:t/>
            </a:r>
            <a:endParaRPr/>
          </a:p>
        </p:txBody>
      </p:sp>
      <p:pic>
        <p:nvPicPr>
          <p:cNvPr id="118" name="Google Shape;118;p16"/>
          <p:cNvPicPr preferRelativeResize="0"/>
          <p:nvPr/>
        </p:nvPicPr>
        <p:blipFill>
          <a:blip r:embed="rId3">
            <a:alphaModFix/>
          </a:blip>
          <a:stretch>
            <a:fillRect/>
          </a:stretch>
        </p:blipFill>
        <p:spPr>
          <a:xfrm>
            <a:off x="7712725" y="260925"/>
            <a:ext cx="1147400" cy="1147400"/>
          </a:xfrm>
          <a:prstGeom prst="rect">
            <a:avLst/>
          </a:prstGeom>
          <a:noFill/>
          <a:ln>
            <a:noFill/>
          </a:ln>
        </p:spPr>
      </p:pic>
      <p:pic>
        <p:nvPicPr>
          <p:cNvPr id="119" name="Google Shape;119;p16"/>
          <p:cNvPicPr preferRelativeResize="0"/>
          <p:nvPr/>
        </p:nvPicPr>
        <p:blipFill>
          <a:blip r:embed="rId4">
            <a:alphaModFix/>
          </a:blip>
          <a:stretch>
            <a:fillRect/>
          </a:stretch>
        </p:blipFill>
        <p:spPr>
          <a:xfrm>
            <a:off x="1110224" y="2069021"/>
            <a:ext cx="6231202" cy="21217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3" name="Shape 123"/>
        <p:cNvGrpSpPr/>
        <p:nvPr/>
      </p:nvGrpSpPr>
      <p:grpSpPr>
        <a:xfrm>
          <a:off x="0" y="0"/>
          <a:ext cx="0" cy="0"/>
          <a:chOff x="0" y="0"/>
          <a:chExt cx="0" cy="0"/>
        </a:xfrm>
      </p:grpSpPr>
      <p:sp>
        <p:nvSpPr>
          <p:cNvPr id="124" name="Google Shape;124;p17"/>
          <p:cNvSpPr txBox="1"/>
          <p:nvPr>
            <p:ph type="title"/>
          </p:nvPr>
        </p:nvSpPr>
        <p:spPr>
          <a:xfrm>
            <a:off x="472975" y="453725"/>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New vs Old  </a:t>
            </a:r>
            <a:endParaRPr b="1"/>
          </a:p>
        </p:txBody>
      </p:sp>
      <p:sp>
        <p:nvSpPr>
          <p:cNvPr id="125" name="Google Shape;125;p17"/>
          <p:cNvSpPr txBox="1"/>
          <p:nvPr>
            <p:ph idx="1" type="body"/>
          </p:nvPr>
        </p:nvSpPr>
        <p:spPr>
          <a:xfrm>
            <a:off x="338550" y="1189550"/>
            <a:ext cx="8466900" cy="2895600"/>
          </a:xfrm>
          <a:prstGeom prst="rect">
            <a:avLst/>
          </a:prstGeom>
        </p:spPr>
        <p:txBody>
          <a:bodyPr anchorCtr="0" anchor="t" bIns="91425" lIns="91425" spcFirstLastPara="1" rIns="91425" wrap="square" tIns="91425">
            <a:noAutofit/>
          </a:bodyPr>
          <a:lstStyle/>
          <a:p>
            <a:pPr indent="0" lvl="0" marL="0" rtl="0" algn="l">
              <a:lnSpc>
                <a:spcPct val="110000"/>
              </a:lnSpc>
              <a:spcBef>
                <a:spcPts val="0"/>
              </a:spcBef>
              <a:spcAft>
                <a:spcPts val="0"/>
              </a:spcAft>
              <a:buNone/>
            </a:pPr>
            <a:r>
              <a:rPr lang="en" u="sng">
                <a:latin typeface="Roboto Slab"/>
                <a:ea typeface="Roboto Slab"/>
                <a:cs typeface="Roboto Slab"/>
                <a:sym typeface="Roboto Slab"/>
              </a:rPr>
              <a:t>Financing Charges</a:t>
            </a:r>
            <a:endParaRPr u="sng">
              <a:latin typeface="Roboto Slab"/>
              <a:ea typeface="Roboto Slab"/>
              <a:cs typeface="Roboto Slab"/>
              <a:sym typeface="Roboto Slab"/>
            </a:endParaRPr>
          </a:p>
          <a:p>
            <a:pPr indent="-311150" lvl="0" marL="457200" rtl="0" algn="l">
              <a:lnSpc>
                <a:spcPct val="100000"/>
              </a:lnSpc>
              <a:spcBef>
                <a:spcPts val="400"/>
              </a:spcBef>
              <a:spcAft>
                <a:spcPts val="0"/>
              </a:spcAft>
              <a:buSzPts val="1300"/>
              <a:buFont typeface="Roboto Slab"/>
              <a:buChar char="●"/>
            </a:pPr>
            <a:r>
              <a:rPr lang="en">
                <a:latin typeface="Roboto Slab"/>
                <a:ea typeface="Roboto Slab"/>
                <a:cs typeface="Roboto Slab"/>
                <a:sym typeface="Roboto Slab"/>
              </a:rPr>
              <a:t>It is a lot easier to find more </a:t>
            </a:r>
            <a:r>
              <a:rPr lang="en">
                <a:latin typeface="Roboto Slab"/>
                <a:ea typeface="Roboto Slab"/>
                <a:cs typeface="Roboto Slab"/>
                <a:sym typeface="Roboto Slab"/>
              </a:rPr>
              <a:t>flexible</a:t>
            </a:r>
            <a:r>
              <a:rPr lang="en">
                <a:latin typeface="Roboto Slab"/>
                <a:ea typeface="Roboto Slab"/>
                <a:cs typeface="Roboto Slab"/>
                <a:sym typeface="Roboto Slab"/>
              </a:rPr>
              <a:t> financing for new cars (lower interest rates)</a:t>
            </a:r>
            <a:endParaRPr>
              <a:latin typeface="Roboto Slab"/>
              <a:ea typeface="Roboto Slab"/>
              <a:cs typeface="Roboto Slab"/>
              <a:sym typeface="Roboto Slab"/>
            </a:endParaRPr>
          </a:p>
          <a:p>
            <a:pPr indent="0" lvl="0" marL="0" rtl="0" algn="l">
              <a:lnSpc>
                <a:spcPct val="100000"/>
              </a:lnSpc>
              <a:spcBef>
                <a:spcPts val="0"/>
              </a:spcBef>
              <a:spcAft>
                <a:spcPts val="0"/>
              </a:spcAft>
              <a:buNone/>
            </a:pPr>
            <a:r>
              <a:t/>
            </a:r>
            <a:endParaRPr u="sng">
              <a:latin typeface="Roboto Slab"/>
              <a:ea typeface="Roboto Slab"/>
              <a:cs typeface="Roboto Slab"/>
              <a:sym typeface="Roboto Slab"/>
            </a:endParaRPr>
          </a:p>
          <a:p>
            <a:pPr indent="0" lvl="0" marL="0" rtl="0" algn="l">
              <a:lnSpc>
                <a:spcPct val="100000"/>
              </a:lnSpc>
              <a:spcBef>
                <a:spcPts val="0"/>
              </a:spcBef>
              <a:spcAft>
                <a:spcPts val="0"/>
              </a:spcAft>
              <a:buNone/>
            </a:pPr>
            <a:r>
              <a:rPr lang="en" u="sng">
                <a:latin typeface="Roboto Slab"/>
                <a:ea typeface="Roboto Slab"/>
                <a:cs typeface="Roboto Slab"/>
                <a:sym typeface="Roboto Slab"/>
              </a:rPr>
              <a:t>Reliability and Warranties</a:t>
            </a:r>
            <a:endParaRPr u="sng">
              <a:latin typeface="Roboto Slab"/>
              <a:ea typeface="Roboto Slab"/>
              <a:cs typeface="Roboto Slab"/>
              <a:sym typeface="Roboto Slab"/>
            </a:endParaRPr>
          </a:p>
          <a:p>
            <a:pPr indent="-311150" lvl="0" marL="457200" rtl="0" algn="l">
              <a:lnSpc>
                <a:spcPct val="100000"/>
              </a:lnSpc>
              <a:spcBef>
                <a:spcPts val="0"/>
              </a:spcBef>
              <a:spcAft>
                <a:spcPts val="0"/>
              </a:spcAft>
              <a:buSzPts val="1300"/>
              <a:buChar char="●"/>
            </a:pPr>
            <a:r>
              <a:rPr lang="en"/>
              <a:t>New cars will </a:t>
            </a:r>
            <a:r>
              <a:rPr lang="en"/>
              <a:t>almost</a:t>
            </a:r>
            <a:r>
              <a:rPr lang="en"/>
              <a:t> always have a </a:t>
            </a:r>
            <a:r>
              <a:rPr lang="en"/>
              <a:t>manufacture</a:t>
            </a:r>
            <a:r>
              <a:rPr lang="en"/>
              <a:t> </a:t>
            </a:r>
            <a:r>
              <a:rPr lang="en"/>
              <a:t>warranty. A manufacture warranty </a:t>
            </a:r>
            <a:r>
              <a:rPr lang="en">
                <a:highlight>
                  <a:srgbClr val="FFFFFF"/>
                </a:highlight>
              </a:rPr>
              <a:t>covers nearly all repairs, replacements, and any mechanical problems with the car for the first three years. A used car will not have a manufacture warranty. </a:t>
            </a:r>
            <a:endParaRPr>
              <a:highlight>
                <a:srgbClr val="FFFFFF"/>
              </a:highlight>
            </a:endParaRPr>
          </a:p>
          <a:p>
            <a:pPr indent="0" lvl="0" marL="457200" rtl="0" algn="l">
              <a:lnSpc>
                <a:spcPct val="100000"/>
              </a:lnSpc>
              <a:spcBef>
                <a:spcPts val="0"/>
              </a:spcBef>
              <a:spcAft>
                <a:spcPts val="0"/>
              </a:spcAft>
              <a:buNone/>
            </a:pPr>
            <a:r>
              <a:t/>
            </a:r>
            <a:endParaRPr>
              <a:highlight>
                <a:srgbClr val="FFFFFF"/>
              </a:highlight>
            </a:endParaRPr>
          </a:p>
          <a:p>
            <a:pPr indent="0" lvl="0" marL="0" rtl="0" algn="l">
              <a:lnSpc>
                <a:spcPct val="100000"/>
              </a:lnSpc>
              <a:spcBef>
                <a:spcPts val="0"/>
              </a:spcBef>
              <a:spcAft>
                <a:spcPts val="0"/>
              </a:spcAft>
              <a:buNone/>
            </a:pPr>
            <a:r>
              <a:rPr lang="en" u="sng">
                <a:latin typeface="Roboto Slab"/>
                <a:ea typeface="Roboto Slab"/>
                <a:cs typeface="Roboto Slab"/>
                <a:sym typeface="Roboto Slab"/>
              </a:rPr>
              <a:t>Technologies and Mileage</a:t>
            </a:r>
            <a:endParaRPr u="sng">
              <a:latin typeface="Roboto Slab"/>
              <a:ea typeface="Roboto Slab"/>
              <a:cs typeface="Roboto Slab"/>
              <a:sym typeface="Roboto Slab"/>
            </a:endParaRPr>
          </a:p>
          <a:p>
            <a:pPr indent="-311150" lvl="0" marL="457200" rtl="0" algn="l">
              <a:lnSpc>
                <a:spcPct val="110000"/>
              </a:lnSpc>
              <a:spcBef>
                <a:spcPts val="0"/>
              </a:spcBef>
              <a:spcAft>
                <a:spcPts val="0"/>
              </a:spcAft>
              <a:buSzPts val="1300"/>
              <a:buChar char="●"/>
            </a:pPr>
            <a:r>
              <a:rPr lang="en">
                <a:highlight>
                  <a:srgbClr val="FFFFFF"/>
                </a:highlight>
              </a:rPr>
              <a:t>New cars will have better technology such as better crash resistance or better gas mileage. </a:t>
            </a:r>
            <a:endParaRPr>
              <a:highlight>
                <a:srgbClr val="FFFFFF"/>
              </a:highlight>
            </a:endParaRPr>
          </a:p>
          <a:p>
            <a:pPr indent="-298450" lvl="1" marL="914400" rtl="0" algn="l">
              <a:lnSpc>
                <a:spcPct val="110000"/>
              </a:lnSpc>
              <a:spcBef>
                <a:spcPts val="0"/>
              </a:spcBef>
              <a:spcAft>
                <a:spcPts val="0"/>
              </a:spcAft>
              <a:buSzPts val="1100"/>
              <a:buChar char="○"/>
            </a:pPr>
            <a:r>
              <a:rPr lang="en">
                <a:highlight>
                  <a:srgbClr val="FFFFFF"/>
                </a:highlight>
              </a:rPr>
              <a:t>Gas mileage means that per gallon of gas you get X amount of miles </a:t>
            </a:r>
            <a:endParaRPr>
              <a:highlight>
                <a:srgbClr val="FFFFFF"/>
              </a:highlight>
            </a:endParaRPr>
          </a:p>
          <a:p>
            <a:pPr indent="0" lvl="0" marL="914400" rtl="0" algn="l">
              <a:lnSpc>
                <a:spcPct val="110000"/>
              </a:lnSpc>
              <a:spcBef>
                <a:spcPts val="400"/>
              </a:spcBef>
              <a:spcAft>
                <a:spcPts val="400"/>
              </a:spcAft>
              <a:buNone/>
            </a:pPr>
            <a:r>
              <a:t/>
            </a:r>
            <a:endParaRPr>
              <a:highlight>
                <a:srgbClr val="FFFFFF"/>
              </a:highlight>
            </a:endParaRPr>
          </a:p>
        </p:txBody>
      </p:sp>
      <p:pic>
        <p:nvPicPr>
          <p:cNvPr id="126" name="Google Shape;126;p17"/>
          <p:cNvPicPr preferRelativeResize="0"/>
          <p:nvPr/>
        </p:nvPicPr>
        <p:blipFill>
          <a:blip r:embed="rId3">
            <a:alphaModFix/>
          </a:blip>
          <a:stretch>
            <a:fillRect/>
          </a:stretch>
        </p:blipFill>
        <p:spPr>
          <a:xfrm>
            <a:off x="7712725" y="260925"/>
            <a:ext cx="1147400" cy="11474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0" name="Shape 130"/>
        <p:cNvGrpSpPr/>
        <p:nvPr/>
      </p:nvGrpSpPr>
      <p:grpSpPr>
        <a:xfrm>
          <a:off x="0" y="0"/>
          <a:ext cx="0" cy="0"/>
          <a:chOff x="0" y="0"/>
          <a:chExt cx="0" cy="0"/>
        </a:xfrm>
      </p:grpSpPr>
      <p:sp>
        <p:nvSpPr>
          <p:cNvPr id="131" name="Google Shape;131;p18"/>
          <p:cNvSpPr txBox="1"/>
          <p:nvPr>
            <p:ph type="title"/>
          </p:nvPr>
        </p:nvSpPr>
        <p:spPr>
          <a:xfrm>
            <a:off x="472975" y="453725"/>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The 4 Square Presentation </a:t>
            </a:r>
            <a:endParaRPr b="1"/>
          </a:p>
        </p:txBody>
      </p:sp>
      <p:pic>
        <p:nvPicPr>
          <p:cNvPr id="132" name="Google Shape;132;p18"/>
          <p:cNvPicPr preferRelativeResize="0"/>
          <p:nvPr/>
        </p:nvPicPr>
        <p:blipFill>
          <a:blip r:embed="rId3">
            <a:alphaModFix/>
          </a:blip>
          <a:stretch>
            <a:fillRect/>
          </a:stretch>
        </p:blipFill>
        <p:spPr>
          <a:xfrm>
            <a:off x="7712725" y="260925"/>
            <a:ext cx="1147400" cy="1147400"/>
          </a:xfrm>
          <a:prstGeom prst="rect">
            <a:avLst/>
          </a:prstGeom>
          <a:noFill/>
          <a:ln>
            <a:noFill/>
          </a:ln>
        </p:spPr>
      </p:pic>
      <p:pic>
        <p:nvPicPr>
          <p:cNvPr descr="The  Four Square car sales technique has been around for years.  Learn all about it before you buy your next vehicle!" id="133" name="Google Shape;133;p18" title="Four Square">
            <a:hlinkClick r:id="rId4"/>
          </p:cNvPr>
          <p:cNvPicPr preferRelativeResize="0"/>
          <p:nvPr/>
        </p:nvPicPr>
        <p:blipFill>
          <a:blip r:embed="rId5">
            <a:alphaModFix/>
          </a:blip>
          <a:stretch>
            <a:fillRect/>
          </a:stretch>
        </p:blipFill>
        <p:spPr>
          <a:xfrm>
            <a:off x="1939825" y="1125175"/>
            <a:ext cx="4572000" cy="34290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7" name="Shape 137"/>
        <p:cNvGrpSpPr/>
        <p:nvPr/>
      </p:nvGrpSpPr>
      <p:grpSpPr>
        <a:xfrm>
          <a:off x="0" y="0"/>
          <a:ext cx="0" cy="0"/>
          <a:chOff x="0" y="0"/>
          <a:chExt cx="0" cy="0"/>
        </a:xfrm>
      </p:grpSpPr>
      <p:sp>
        <p:nvSpPr>
          <p:cNvPr id="138" name="Google Shape;138;p19"/>
          <p:cNvSpPr txBox="1"/>
          <p:nvPr>
            <p:ph type="title"/>
          </p:nvPr>
        </p:nvSpPr>
        <p:spPr>
          <a:xfrm>
            <a:off x="472975" y="453725"/>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Trade In vs Selling </a:t>
            </a:r>
            <a:endParaRPr b="1"/>
          </a:p>
        </p:txBody>
      </p:sp>
      <p:sp>
        <p:nvSpPr>
          <p:cNvPr id="139" name="Google Shape;139;p19"/>
          <p:cNvSpPr txBox="1"/>
          <p:nvPr>
            <p:ph idx="1" type="body"/>
          </p:nvPr>
        </p:nvSpPr>
        <p:spPr>
          <a:xfrm>
            <a:off x="338550" y="1189550"/>
            <a:ext cx="8466900" cy="28956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Char char="●"/>
            </a:pPr>
            <a:r>
              <a:rPr lang="en"/>
              <a:t>Most people trade in their car when </a:t>
            </a:r>
            <a:r>
              <a:rPr lang="en"/>
              <a:t>buying</a:t>
            </a:r>
            <a:r>
              <a:rPr lang="en"/>
              <a:t> a new one but you have the option to sell your car</a:t>
            </a:r>
            <a:endParaRPr/>
          </a:p>
          <a:p>
            <a:pPr indent="0" lvl="0" marL="0" rtl="0" algn="l">
              <a:spcBef>
                <a:spcPts val="1600"/>
              </a:spcBef>
              <a:spcAft>
                <a:spcPts val="0"/>
              </a:spcAft>
              <a:buNone/>
            </a:pPr>
            <a:r>
              <a:rPr lang="en" u="sng"/>
              <a:t>When to Sell on Your Own</a:t>
            </a:r>
            <a:endParaRPr u="sng"/>
          </a:p>
          <a:p>
            <a:pPr indent="-311150" lvl="0" marL="457200" rtl="0" algn="l">
              <a:spcBef>
                <a:spcPts val="1600"/>
              </a:spcBef>
              <a:spcAft>
                <a:spcPts val="0"/>
              </a:spcAft>
              <a:buSzPts val="1300"/>
              <a:buChar char="●"/>
            </a:pPr>
            <a:r>
              <a:rPr lang="en"/>
              <a:t>If you have a car that is in good </a:t>
            </a:r>
            <a:r>
              <a:rPr lang="en"/>
              <a:t>condition</a:t>
            </a:r>
            <a:r>
              <a:rPr lang="en"/>
              <a:t> and is a popular model, you will most </a:t>
            </a:r>
            <a:r>
              <a:rPr lang="en"/>
              <a:t>likely</a:t>
            </a:r>
            <a:r>
              <a:rPr lang="en"/>
              <a:t> have an easy time selling your car and make more money than you would have if you traded it in.  </a:t>
            </a:r>
            <a:endParaRPr/>
          </a:p>
          <a:p>
            <a:pPr indent="-311150" lvl="0" marL="457200" rtl="0" algn="l">
              <a:spcBef>
                <a:spcPts val="0"/>
              </a:spcBef>
              <a:spcAft>
                <a:spcPts val="0"/>
              </a:spcAft>
              <a:buSzPts val="1300"/>
              <a:buChar char="●"/>
            </a:pPr>
            <a:r>
              <a:rPr lang="en"/>
              <a:t>When you sell your car yourself you get to keep all of the money since there is no middle man. </a:t>
            </a:r>
            <a:endParaRPr/>
          </a:p>
          <a:p>
            <a:pPr indent="0" lvl="0" marL="0" rtl="0" algn="l">
              <a:spcBef>
                <a:spcPts val="1600"/>
              </a:spcBef>
              <a:spcAft>
                <a:spcPts val="0"/>
              </a:spcAft>
              <a:buNone/>
            </a:pPr>
            <a:r>
              <a:rPr lang="en" u="sng"/>
              <a:t>When to Trade In</a:t>
            </a:r>
            <a:endParaRPr u="sng"/>
          </a:p>
          <a:p>
            <a:pPr indent="-311150" lvl="0" marL="457200" rtl="0" algn="l">
              <a:spcBef>
                <a:spcPts val="1600"/>
              </a:spcBef>
              <a:spcAft>
                <a:spcPts val="0"/>
              </a:spcAft>
              <a:buSzPts val="1300"/>
              <a:buChar char="●"/>
            </a:pPr>
            <a:r>
              <a:rPr lang="en"/>
              <a:t>If you have a car that is older or that has </a:t>
            </a:r>
            <a:r>
              <a:rPr lang="en"/>
              <a:t>mechanical</a:t>
            </a:r>
            <a:r>
              <a:rPr lang="en"/>
              <a:t> issues, it is probably in your interest to trade it in because you don’t have to worry about finding a buyer. </a:t>
            </a:r>
            <a:endParaRPr/>
          </a:p>
          <a:p>
            <a:pPr indent="0" lvl="0" marL="0" rtl="0" algn="l">
              <a:spcBef>
                <a:spcPts val="1600"/>
              </a:spcBef>
              <a:spcAft>
                <a:spcPts val="1600"/>
              </a:spcAft>
              <a:buNone/>
            </a:pPr>
            <a:r>
              <a:t/>
            </a:r>
            <a:endParaRPr/>
          </a:p>
        </p:txBody>
      </p:sp>
      <p:pic>
        <p:nvPicPr>
          <p:cNvPr id="140" name="Google Shape;140;p19"/>
          <p:cNvPicPr preferRelativeResize="0"/>
          <p:nvPr/>
        </p:nvPicPr>
        <p:blipFill>
          <a:blip r:embed="rId3">
            <a:alphaModFix/>
          </a:blip>
          <a:stretch>
            <a:fillRect/>
          </a:stretch>
        </p:blipFill>
        <p:spPr>
          <a:xfrm>
            <a:off x="7712725" y="260925"/>
            <a:ext cx="1147400" cy="11474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PFinLab Template">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