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Roboto Slab"/>
      <p:regular r:id="rId14"/>
      <p:bold r:id="rId15"/>
    </p:embeddedFont>
    <p:embeddedFont>
      <p:font typeface="Roboto"/>
      <p:regular r:id="rId16"/>
      <p:bold r:id="rId17"/>
      <p:italic r:id="rId18"/>
      <p:boldItalic r:id="rId19"/>
    </p:embeddedFont>
    <p:embeddedFont>
      <p:font typeface="Nunito"/>
      <p:regular r:id="rId20"/>
      <p:bold r:id="rId21"/>
      <p:italic r:id="rId22"/>
      <p:boldItalic r:id="rId23"/>
    </p:embeddedFont>
    <p:embeddedFont>
      <p:font typeface="Merriweather"/>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unito-regular.fntdata"/><Relationship Id="rId22" Type="http://schemas.openxmlformats.org/officeDocument/2006/relationships/font" Target="fonts/Nunito-italic.fntdata"/><Relationship Id="rId21" Type="http://schemas.openxmlformats.org/officeDocument/2006/relationships/font" Target="fonts/Nunito-bold.fntdata"/><Relationship Id="rId24" Type="http://schemas.openxmlformats.org/officeDocument/2006/relationships/font" Target="fonts/Merriweather-regular.fntdata"/><Relationship Id="rId23" Type="http://schemas.openxmlformats.org/officeDocument/2006/relationships/font" Target="fonts/Nunito-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Merriweather-italic.fntdata"/><Relationship Id="rId25" Type="http://schemas.openxmlformats.org/officeDocument/2006/relationships/font" Target="fonts/Merriweather-bold.fntdata"/><Relationship Id="rId27" Type="http://schemas.openxmlformats.org/officeDocument/2006/relationships/font" Target="fonts/Merriweather-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RobotoSlab-bold.fntdata"/><Relationship Id="rId14" Type="http://schemas.openxmlformats.org/officeDocument/2006/relationships/font" Target="fonts/RobotoSlab-regular.fntdata"/><Relationship Id="rId17" Type="http://schemas.openxmlformats.org/officeDocument/2006/relationships/font" Target="fonts/Roboto-bold.fntdata"/><Relationship Id="rId16" Type="http://schemas.openxmlformats.org/officeDocument/2006/relationships/font" Target="fonts/Roboto-regular.fntdata"/><Relationship Id="rId19" Type="http://schemas.openxmlformats.org/officeDocument/2006/relationships/font" Target="fonts/Roboto-boldItalic.fntdata"/><Relationship Id="rId18" Type="http://schemas.openxmlformats.org/officeDocument/2006/relationships/font" Target="fonts/Roboto-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g5be1fbdf66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5be1fbdf66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g5bf9e3770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5bf9e3770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g5bf9e37700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5bf9e37700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g5bf9e37700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5bf9e37700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g5c2cf816d0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5c2cf816d0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g5c2cf816d0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5c2cf816d0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g5c2cf816d0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5c2cf816d0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FinLab Theme" type="title">
  <p:cSld name="TITLE">
    <p:bg>
      <p:bgPr>
        <a:solidFill>
          <a:srgbClr val="663399"/>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rgbClr val="66339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rgbClr val="663399"/>
              </a:buClr>
              <a:buSzPts val="3800"/>
              <a:buFont typeface="Roboto Slab"/>
              <a:buNone/>
              <a:defRPr sz="3800">
                <a:solidFill>
                  <a:srgbClr val="663399"/>
                </a:solidFill>
                <a:latin typeface="Roboto Slab"/>
                <a:ea typeface="Roboto Slab"/>
                <a:cs typeface="Roboto Slab"/>
                <a:sym typeface="Roboto Slab"/>
              </a:defRPr>
            </a:lvl1pPr>
            <a:lvl2pPr lvl="1" rtl="0" algn="ctr">
              <a:spcBef>
                <a:spcPts val="0"/>
              </a:spcBef>
              <a:spcAft>
                <a:spcPts val="0"/>
              </a:spcAft>
              <a:buSzPts val="3800"/>
              <a:buFont typeface="Roboto Slab"/>
              <a:buNone/>
              <a:defRPr sz="3800">
                <a:latin typeface="Roboto Slab"/>
                <a:ea typeface="Roboto Slab"/>
                <a:cs typeface="Roboto Slab"/>
                <a:sym typeface="Roboto Slab"/>
              </a:defRPr>
            </a:lvl2pPr>
            <a:lvl3pPr lvl="2" rtl="0" algn="ctr">
              <a:spcBef>
                <a:spcPts val="0"/>
              </a:spcBef>
              <a:spcAft>
                <a:spcPts val="0"/>
              </a:spcAft>
              <a:buSzPts val="3800"/>
              <a:buFont typeface="Roboto Slab"/>
              <a:buNone/>
              <a:defRPr sz="3800">
                <a:latin typeface="Roboto Slab"/>
                <a:ea typeface="Roboto Slab"/>
                <a:cs typeface="Roboto Slab"/>
                <a:sym typeface="Roboto Slab"/>
              </a:defRPr>
            </a:lvl3pPr>
            <a:lvl4pPr lvl="3" rtl="0" algn="ctr">
              <a:spcBef>
                <a:spcPts val="0"/>
              </a:spcBef>
              <a:spcAft>
                <a:spcPts val="0"/>
              </a:spcAft>
              <a:buSzPts val="3800"/>
              <a:buFont typeface="Roboto Slab"/>
              <a:buNone/>
              <a:defRPr sz="3800">
                <a:latin typeface="Roboto Slab"/>
                <a:ea typeface="Roboto Slab"/>
                <a:cs typeface="Roboto Slab"/>
                <a:sym typeface="Roboto Slab"/>
              </a:defRPr>
            </a:lvl4pPr>
            <a:lvl5pPr lvl="4" rtl="0" algn="ctr">
              <a:spcBef>
                <a:spcPts val="0"/>
              </a:spcBef>
              <a:spcAft>
                <a:spcPts val="0"/>
              </a:spcAft>
              <a:buSzPts val="3800"/>
              <a:buFont typeface="Roboto Slab"/>
              <a:buNone/>
              <a:defRPr sz="3800">
                <a:latin typeface="Roboto Slab"/>
                <a:ea typeface="Roboto Slab"/>
                <a:cs typeface="Roboto Slab"/>
                <a:sym typeface="Roboto Slab"/>
              </a:defRPr>
            </a:lvl5pPr>
            <a:lvl6pPr lvl="5" rtl="0" algn="ctr">
              <a:spcBef>
                <a:spcPts val="0"/>
              </a:spcBef>
              <a:spcAft>
                <a:spcPts val="0"/>
              </a:spcAft>
              <a:buSzPts val="3800"/>
              <a:buFont typeface="Roboto Slab"/>
              <a:buNone/>
              <a:defRPr sz="3800">
                <a:latin typeface="Roboto Slab"/>
                <a:ea typeface="Roboto Slab"/>
                <a:cs typeface="Roboto Slab"/>
                <a:sym typeface="Roboto Slab"/>
              </a:defRPr>
            </a:lvl6pPr>
            <a:lvl7pPr lvl="6" rtl="0" algn="ctr">
              <a:spcBef>
                <a:spcPts val="0"/>
              </a:spcBef>
              <a:spcAft>
                <a:spcPts val="0"/>
              </a:spcAft>
              <a:buSzPts val="3800"/>
              <a:buFont typeface="Roboto Slab"/>
              <a:buNone/>
              <a:defRPr sz="3800">
                <a:latin typeface="Roboto Slab"/>
                <a:ea typeface="Roboto Slab"/>
                <a:cs typeface="Roboto Slab"/>
                <a:sym typeface="Roboto Slab"/>
              </a:defRPr>
            </a:lvl7pPr>
            <a:lvl8pPr lvl="7" rtl="0" algn="ctr">
              <a:spcBef>
                <a:spcPts val="0"/>
              </a:spcBef>
              <a:spcAft>
                <a:spcPts val="0"/>
              </a:spcAft>
              <a:buSzPts val="3800"/>
              <a:buFont typeface="Roboto Slab"/>
              <a:buNone/>
              <a:defRPr sz="3800">
                <a:latin typeface="Roboto Slab"/>
                <a:ea typeface="Roboto Slab"/>
                <a:cs typeface="Roboto Slab"/>
                <a:sym typeface="Roboto Slab"/>
              </a:defRPr>
            </a:lvl8pPr>
            <a:lvl9pPr lvl="8" rtl="0" algn="ctr">
              <a:spcBef>
                <a:spcPts val="0"/>
              </a:spcBef>
              <a:spcAft>
                <a:spcPts val="0"/>
              </a:spcAft>
              <a:buSzPts val="3800"/>
              <a:buFont typeface="Roboto Slab"/>
              <a:buNone/>
              <a:defRPr sz="3800">
                <a:latin typeface="Roboto Slab"/>
                <a:ea typeface="Roboto Slab"/>
                <a:cs typeface="Roboto Slab"/>
                <a:sym typeface="Roboto Slab"/>
              </a:defRPr>
            </a:lvl9pPr>
          </a:lstStyle>
          <a:p/>
        </p:txBody>
      </p:sp>
      <p:sp>
        <p:nvSpPr>
          <p:cNvPr id="15" name="Google Shape;15;p2"/>
          <p:cNvSpPr txBox="1"/>
          <p:nvPr>
            <p:ph idx="1" type="subTitle"/>
          </p:nvPr>
        </p:nvSpPr>
        <p:spPr>
          <a:xfrm>
            <a:off x="1858700" y="3413158"/>
            <a:ext cx="5361300" cy="52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Clr>
                <a:srgbClr val="663399"/>
              </a:buClr>
              <a:buSzPts val="1600"/>
              <a:buFont typeface="Roboto"/>
              <a:buNone/>
              <a:defRPr sz="1600">
                <a:solidFill>
                  <a:srgbClr val="663399"/>
                </a:solidFill>
                <a:latin typeface="Roboto"/>
                <a:ea typeface="Roboto"/>
                <a:cs typeface="Roboto"/>
                <a:sym typeface="Roboto"/>
              </a:defRPr>
            </a:lvl1pPr>
            <a:lvl2pPr lvl="1" rtl="0" algn="ctr">
              <a:lnSpc>
                <a:spcPct val="100000"/>
              </a:lnSpc>
              <a:spcBef>
                <a:spcPts val="0"/>
              </a:spcBef>
              <a:spcAft>
                <a:spcPts val="0"/>
              </a:spcAft>
              <a:buClr>
                <a:schemeClr val="lt1"/>
              </a:buClr>
              <a:buSzPts val="1600"/>
              <a:buNone/>
              <a:defRPr sz="1600">
                <a:solidFill>
                  <a:schemeClr val="lt1"/>
                </a:solidFill>
              </a:defRPr>
            </a:lvl2pPr>
            <a:lvl3pPr lvl="2" rtl="0" algn="ctr">
              <a:lnSpc>
                <a:spcPct val="100000"/>
              </a:lnSpc>
              <a:spcBef>
                <a:spcPts val="0"/>
              </a:spcBef>
              <a:spcAft>
                <a:spcPts val="0"/>
              </a:spcAft>
              <a:buClr>
                <a:schemeClr val="lt1"/>
              </a:buClr>
              <a:buSzPts val="1600"/>
              <a:buNone/>
              <a:defRPr sz="1600">
                <a:solidFill>
                  <a:schemeClr val="lt1"/>
                </a:solidFill>
              </a:defRPr>
            </a:lvl3pPr>
            <a:lvl4pPr lvl="3" rtl="0" algn="ctr">
              <a:lnSpc>
                <a:spcPct val="100000"/>
              </a:lnSpc>
              <a:spcBef>
                <a:spcPts val="0"/>
              </a:spcBef>
              <a:spcAft>
                <a:spcPts val="0"/>
              </a:spcAft>
              <a:buClr>
                <a:schemeClr val="lt1"/>
              </a:buClr>
              <a:buSzPts val="1600"/>
              <a:buNone/>
              <a:defRPr sz="1600">
                <a:solidFill>
                  <a:schemeClr val="lt1"/>
                </a:solidFill>
              </a:defRPr>
            </a:lvl4pPr>
            <a:lvl5pPr lvl="4" rtl="0" algn="ctr">
              <a:lnSpc>
                <a:spcPct val="100000"/>
              </a:lnSpc>
              <a:spcBef>
                <a:spcPts val="0"/>
              </a:spcBef>
              <a:spcAft>
                <a:spcPts val="0"/>
              </a:spcAft>
              <a:buClr>
                <a:schemeClr val="lt1"/>
              </a:buClr>
              <a:buSzPts val="1600"/>
              <a:buNone/>
              <a:defRPr sz="1600">
                <a:solidFill>
                  <a:schemeClr val="lt1"/>
                </a:solidFill>
              </a:defRPr>
            </a:lvl5pPr>
            <a:lvl6pPr lvl="5" rtl="0" algn="ctr">
              <a:lnSpc>
                <a:spcPct val="100000"/>
              </a:lnSpc>
              <a:spcBef>
                <a:spcPts val="0"/>
              </a:spcBef>
              <a:spcAft>
                <a:spcPts val="0"/>
              </a:spcAft>
              <a:buClr>
                <a:schemeClr val="lt1"/>
              </a:buClr>
              <a:buSzPts val="1600"/>
              <a:buNone/>
              <a:defRPr sz="1600">
                <a:solidFill>
                  <a:schemeClr val="lt1"/>
                </a:solidFill>
              </a:defRPr>
            </a:lvl6pPr>
            <a:lvl7pPr lvl="6" rtl="0" algn="ctr">
              <a:lnSpc>
                <a:spcPct val="100000"/>
              </a:lnSpc>
              <a:spcBef>
                <a:spcPts val="0"/>
              </a:spcBef>
              <a:spcAft>
                <a:spcPts val="0"/>
              </a:spcAft>
              <a:buClr>
                <a:schemeClr val="lt1"/>
              </a:buClr>
              <a:buSzPts val="1600"/>
              <a:buNone/>
              <a:defRPr sz="1600">
                <a:solidFill>
                  <a:schemeClr val="lt1"/>
                </a:solidFill>
              </a:defRPr>
            </a:lvl7pPr>
            <a:lvl8pPr lvl="7" rtl="0" algn="ctr">
              <a:lnSpc>
                <a:spcPct val="100000"/>
              </a:lnSpc>
              <a:spcBef>
                <a:spcPts val="0"/>
              </a:spcBef>
              <a:spcAft>
                <a:spcPts val="0"/>
              </a:spcAft>
              <a:buClr>
                <a:schemeClr val="lt1"/>
              </a:buClr>
              <a:buSzPts val="1600"/>
              <a:buNone/>
              <a:defRPr sz="1600">
                <a:solidFill>
                  <a:schemeClr val="lt1"/>
                </a:solidFill>
              </a:defRPr>
            </a:lvl8pPr>
            <a:lvl9pPr lvl="8" rtl="0" algn="ctr">
              <a:lnSpc>
                <a:spcPct val="100000"/>
              </a:lnSpc>
              <a:spcBef>
                <a:spcPts val="0"/>
              </a:spcBef>
              <a:spcAft>
                <a:spcPts val="0"/>
              </a:spcAft>
              <a:buClr>
                <a:schemeClr val="lt1"/>
              </a:buClr>
              <a:buSzPts val="1600"/>
              <a:buNone/>
              <a:defRPr sz="1600">
                <a:solidFill>
                  <a:schemeClr val="lt1"/>
                </a:solidFill>
              </a:defRPr>
            </a:lvl9pPr>
          </a:lstStyle>
          <a:p/>
        </p:txBody>
      </p:sp>
      <p:sp>
        <p:nvSpPr>
          <p:cNvPr id="16" name="Google Shape;16;p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rgbClr val="77A756"/>
        </a:solidFill>
      </p:bgPr>
    </p:bg>
    <p:spTree>
      <p:nvGrpSpPr>
        <p:cNvPr id="81" name="Shape 81"/>
        <p:cNvGrpSpPr/>
        <p:nvPr/>
      </p:nvGrpSpPr>
      <p:grpSpPr>
        <a:xfrm>
          <a:off x="0" y="0"/>
          <a:ext cx="0" cy="0"/>
          <a:chOff x="0" y="0"/>
          <a:chExt cx="0" cy="0"/>
        </a:xfrm>
      </p:grpSpPr>
      <p:grpSp>
        <p:nvGrpSpPr>
          <p:cNvPr id="82" name="Google Shape;82;p11"/>
          <p:cNvGrpSpPr/>
          <p:nvPr/>
        </p:nvGrpSpPr>
        <p:grpSpPr>
          <a:xfrm>
            <a:off x="5959222" y="4119576"/>
            <a:ext cx="2520952" cy="1024165"/>
            <a:chOff x="6917201" y="0"/>
            <a:chExt cx="2227777" cy="863400"/>
          </a:xfrm>
        </p:grpSpPr>
        <p:sp>
          <p:nvSpPr>
            <p:cNvPr id="83" name="Google Shape;83;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6" name="Google Shape;86;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rgbClr val="FFFFFF"/>
              </a:buClr>
              <a:buSzPts val="8600"/>
              <a:buNone/>
              <a:defRPr sz="8600">
                <a:solidFill>
                  <a:srgbClr val="FFFFFF"/>
                </a:solidFill>
              </a:defRPr>
            </a:lvl1pPr>
            <a:lvl2pPr lvl="1" rtl="0" algn="ctr">
              <a:spcBef>
                <a:spcPts val="0"/>
              </a:spcBef>
              <a:spcAft>
                <a:spcPts val="0"/>
              </a:spcAft>
              <a:buClr>
                <a:srgbClr val="FFFFFF"/>
              </a:buClr>
              <a:buSzPts val="8600"/>
              <a:buNone/>
              <a:defRPr sz="8600">
                <a:solidFill>
                  <a:srgbClr val="FFFFFF"/>
                </a:solidFill>
              </a:defRPr>
            </a:lvl2pPr>
            <a:lvl3pPr lvl="2" rtl="0" algn="ctr">
              <a:spcBef>
                <a:spcPts val="0"/>
              </a:spcBef>
              <a:spcAft>
                <a:spcPts val="0"/>
              </a:spcAft>
              <a:buClr>
                <a:srgbClr val="FFFFFF"/>
              </a:buClr>
              <a:buSzPts val="8600"/>
              <a:buNone/>
              <a:defRPr sz="8600">
                <a:solidFill>
                  <a:srgbClr val="FFFFFF"/>
                </a:solidFill>
              </a:defRPr>
            </a:lvl3pPr>
            <a:lvl4pPr lvl="3" rtl="0" algn="ctr">
              <a:spcBef>
                <a:spcPts val="0"/>
              </a:spcBef>
              <a:spcAft>
                <a:spcPts val="0"/>
              </a:spcAft>
              <a:buClr>
                <a:srgbClr val="FFFFFF"/>
              </a:buClr>
              <a:buSzPts val="8600"/>
              <a:buNone/>
              <a:defRPr sz="8600">
                <a:solidFill>
                  <a:srgbClr val="FFFFFF"/>
                </a:solidFill>
              </a:defRPr>
            </a:lvl4pPr>
            <a:lvl5pPr lvl="4" rtl="0" algn="ctr">
              <a:spcBef>
                <a:spcPts val="0"/>
              </a:spcBef>
              <a:spcAft>
                <a:spcPts val="0"/>
              </a:spcAft>
              <a:buClr>
                <a:srgbClr val="FFFFFF"/>
              </a:buClr>
              <a:buSzPts val="8600"/>
              <a:buNone/>
              <a:defRPr sz="8600">
                <a:solidFill>
                  <a:srgbClr val="FFFFFF"/>
                </a:solidFill>
              </a:defRPr>
            </a:lvl5pPr>
            <a:lvl6pPr lvl="5" rtl="0" algn="ctr">
              <a:spcBef>
                <a:spcPts val="0"/>
              </a:spcBef>
              <a:spcAft>
                <a:spcPts val="0"/>
              </a:spcAft>
              <a:buClr>
                <a:srgbClr val="FFFFFF"/>
              </a:buClr>
              <a:buSzPts val="8600"/>
              <a:buNone/>
              <a:defRPr sz="8600">
                <a:solidFill>
                  <a:srgbClr val="FFFFFF"/>
                </a:solidFill>
              </a:defRPr>
            </a:lvl6pPr>
            <a:lvl7pPr lvl="6" rtl="0" algn="ctr">
              <a:spcBef>
                <a:spcPts val="0"/>
              </a:spcBef>
              <a:spcAft>
                <a:spcPts val="0"/>
              </a:spcAft>
              <a:buClr>
                <a:srgbClr val="FFFFFF"/>
              </a:buClr>
              <a:buSzPts val="8600"/>
              <a:buNone/>
              <a:defRPr sz="8600">
                <a:solidFill>
                  <a:srgbClr val="FFFFFF"/>
                </a:solidFill>
              </a:defRPr>
            </a:lvl7pPr>
            <a:lvl8pPr lvl="7" rtl="0" algn="ctr">
              <a:spcBef>
                <a:spcPts val="0"/>
              </a:spcBef>
              <a:spcAft>
                <a:spcPts val="0"/>
              </a:spcAft>
              <a:buClr>
                <a:srgbClr val="FFFFFF"/>
              </a:buClr>
              <a:buSzPts val="8600"/>
              <a:buNone/>
              <a:defRPr sz="8600">
                <a:solidFill>
                  <a:srgbClr val="FFFFFF"/>
                </a:solidFill>
              </a:defRPr>
            </a:lvl8pPr>
            <a:lvl9pPr lvl="8" rtl="0" algn="ctr">
              <a:spcBef>
                <a:spcPts val="0"/>
              </a:spcBef>
              <a:spcAft>
                <a:spcPts val="0"/>
              </a:spcAft>
              <a:buClr>
                <a:srgbClr val="FFFFFF"/>
              </a:buClr>
              <a:buSzPts val="8600"/>
              <a:buNone/>
              <a:defRPr sz="8600">
                <a:solidFill>
                  <a:srgbClr val="FFFFFF"/>
                </a:solidFill>
              </a:defRPr>
            </a:lvl9pPr>
          </a:lstStyle>
          <a:p>
            <a:r>
              <a:t>xx%</a:t>
            </a:r>
          </a:p>
        </p:txBody>
      </p:sp>
      <p:sp>
        <p:nvSpPr>
          <p:cNvPr id="87" name="Google Shape;87;p11"/>
          <p:cNvSpPr txBox="1"/>
          <p:nvPr>
            <p:ph idx="1" type="body"/>
          </p:nvPr>
        </p:nvSpPr>
        <p:spPr>
          <a:xfrm>
            <a:off x="1385850" y="2863850"/>
            <a:ext cx="6372300" cy="641100"/>
          </a:xfrm>
          <a:prstGeom prst="rect">
            <a:avLst/>
          </a:prstGeom>
        </p:spPr>
        <p:txBody>
          <a:bodyPr anchorCtr="0" anchor="t" bIns="91425" lIns="91425" spcFirstLastPara="1" rIns="91425" wrap="square" tIns="91425">
            <a:noAutofit/>
          </a:bodyPr>
          <a:lstStyle>
            <a:lvl1pPr indent="-311150" lvl="0" marL="457200" rtl="0" algn="ctr">
              <a:spcBef>
                <a:spcPts val="0"/>
              </a:spcBef>
              <a:spcAft>
                <a:spcPts val="0"/>
              </a:spcAft>
              <a:buSzPts val="1300"/>
              <a:buChar char="●"/>
              <a:defRPr/>
            </a:lvl1pPr>
            <a:lvl2pPr indent="-298450" lvl="1" marL="914400" rtl="0" algn="ctr">
              <a:spcBef>
                <a:spcPts val="1600"/>
              </a:spcBef>
              <a:spcAft>
                <a:spcPts val="0"/>
              </a:spcAft>
              <a:buSzPts val="1100"/>
              <a:buChar char="○"/>
              <a:defRPr/>
            </a:lvl2pPr>
            <a:lvl3pPr indent="-298450" lvl="2" marL="1371600" rtl="0" algn="ctr">
              <a:spcBef>
                <a:spcPts val="1600"/>
              </a:spcBef>
              <a:spcAft>
                <a:spcPts val="0"/>
              </a:spcAft>
              <a:buSzPts val="1100"/>
              <a:buChar char="■"/>
              <a:defRPr/>
            </a:lvl3pPr>
            <a:lvl4pPr indent="-298450" lvl="3" marL="1828800" rtl="0" algn="ctr">
              <a:spcBef>
                <a:spcPts val="1600"/>
              </a:spcBef>
              <a:spcAft>
                <a:spcPts val="0"/>
              </a:spcAft>
              <a:buSzPts val="1100"/>
              <a:buChar char="●"/>
              <a:defRPr/>
            </a:lvl4pPr>
            <a:lvl5pPr indent="-298450" lvl="4" marL="2286000" rtl="0" algn="ctr">
              <a:spcBef>
                <a:spcPts val="1600"/>
              </a:spcBef>
              <a:spcAft>
                <a:spcPts val="0"/>
              </a:spcAft>
              <a:buSzPts val="1100"/>
              <a:buChar char="○"/>
              <a:defRPr/>
            </a:lvl5pPr>
            <a:lvl6pPr indent="-298450" lvl="5" marL="2743200" rtl="0" algn="ctr">
              <a:spcBef>
                <a:spcPts val="1600"/>
              </a:spcBef>
              <a:spcAft>
                <a:spcPts val="0"/>
              </a:spcAft>
              <a:buSzPts val="1100"/>
              <a:buChar char="■"/>
              <a:defRPr/>
            </a:lvl6pPr>
            <a:lvl7pPr indent="-298450" lvl="6" marL="3200400" rtl="0" algn="ctr">
              <a:spcBef>
                <a:spcPts val="1600"/>
              </a:spcBef>
              <a:spcAft>
                <a:spcPts val="0"/>
              </a:spcAft>
              <a:buSzPts val="1100"/>
              <a:buChar char="●"/>
              <a:defRPr/>
            </a:lvl7pPr>
            <a:lvl8pPr indent="-298450" lvl="7" marL="3657600" rtl="0" algn="ctr">
              <a:spcBef>
                <a:spcPts val="1600"/>
              </a:spcBef>
              <a:spcAft>
                <a:spcPts val="0"/>
              </a:spcAft>
              <a:buSzPts val="1100"/>
              <a:buChar char="○"/>
              <a:defRPr/>
            </a:lvl8pPr>
            <a:lvl9pPr indent="-298450" lvl="8" marL="4114800" rtl="0" algn="ctr">
              <a:spcBef>
                <a:spcPts val="1600"/>
              </a:spcBef>
              <a:spcAft>
                <a:spcPts val="1600"/>
              </a:spcAft>
              <a:buSzPts val="1100"/>
              <a:buChar char="■"/>
              <a:defRPr/>
            </a:lvl9pPr>
          </a:lstStyle>
          <a:p/>
        </p:txBody>
      </p:sp>
      <p:sp>
        <p:nvSpPr>
          <p:cNvPr id="88" name="Google Shape;88;p11"/>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89" name="Shape 89"/>
        <p:cNvGrpSpPr/>
        <p:nvPr/>
      </p:nvGrpSpPr>
      <p:grpSpPr>
        <a:xfrm>
          <a:off x="0" y="0"/>
          <a:ext cx="0" cy="0"/>
          <a:chOff x="0" y="0"/>
          <a:chExt cx="0" cy="0"/>
        </a:xfrm>
      </p:grpSpPr>
      <p:sp>
        <p:nvSpPr>
          <p:cNvPr id="90" name="Google Shape;90;p1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rgbClr val="663399"/>
        </a:solidFill>
      </p:bgPr>
    </p:bg>
    <p:spTree>
      <p:nvGrpSpPr>
        <p:cNvPr id="17" name="Shape 17"/>
        <p:cNvGrpSpPr/>
        <p:nvPr/>
      </p:nvGrpSpPr>
      <p:grpSpPr>
        <a:xfrm>
          <a:off x="0" y="0"/>
          <a:ext cx="0" cy="0"/>
          <a:chOff x="0" y="0"/>
          <a:chExt cx="0" cy="0"/>
        </a:xfrm>
      </p:grpSpPr>
      <p:sp>
        <p:nvSpPr>
          <p:cNvPr id="18" name="Google Shape;1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3"/>
          <p:cNvSpPr txBox="1"/>
          <p:nvPr>
            <p:ph type="title"/>
          </p:nvPr>
        </p:nvSpPr>
        <p:spPr>
          <a:xfrm>
            <a:off x="1888684" y="1746100"/>
            <a:ext cx="5377500" cy="16461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rgbClr val="77A756"/>
              </a:buClr>
              <a:buSzPts val="3200"/>
              <a:buNone/>
              <a:defRPr sz="3200">
                <a:solidFill>
                  <a:srgbClr val="77A756"/>
                </a:solidFill>
              </a:defRPr>
            </a:lvl1pPr>
            <a:lvl2pPr lvl="1" rtl="0" algn="ctr">
              <a:spcBef>
                <a:spcPts val="0"/>
              </a:spcBef>
              <a:spcAft>
                <a:spcPts val="0"/>
              </a:spcAft>
              <a:buClr>
                <a:schemeClr val="dk2"/>
              </a:buClr>
              <a:buSzPts val="3200"/>
              <a:buNone/>
              <a:defRPr sz="3200">
                <a:solidFill>
                  <a:schemeClr val="dk2"/>
                </a:solidFill>
              </a:defRPr>
            </a:lvl2pPr>
            <a:lvl3pPr lvl="2" rtl="0" algn="ctr">
              <a:spcBef>
                <a:spcPts val="0"/>
              </a:spcBef>
              <a:spcAft>
                <a:spcPts val="0"/>
              </a:spcAft>
              <a:buClr>
                <a:schemeClr val="dk2"/>
              </a:buClr>
              <a:buSzPts val="3200"/>
              <a:buNone/>
              <a:defRPr sz="3200">
                <a:solidFill>
                  <a:schemeClr val="dk2"/>
                </a:solidFill>
              </a:defRPr>
            </a:lvl3pPr>
            <a:lvl4pPr lvl="3" rtl="0" algn="ctr">
              <a:spcBef>
                <a:spcPts val="0"/>
              </a:spcBef>
              <a:spcAft>
                <a:spcPts val="0"/>
              </a:spcAft>
              <a:buClr>
                <a:schemeClr val="dk2"/>
              </a:buClr>
              <a:buSzPts val="3200"/>
              <a:buNone/>
              <a:defRPr sz="3200">
                <a:solidFill>
                  <a:schemeClr val="dk2"/>
                </a:solidFill>
              </a:defRPr>
            </a:lvl4pPr>
            <a:lvl5pPr lvl="4" rtl="0" algn="ctr">
              <a:spcBef>
                <a:spcPts val="0"/>
              </a:spcBef>
              <a:spcAft>
                <a:spcPts val="0"/>
              </a:spcAft>
              <a:buClr>
                <a:schemeClr val="dk2"/>
              </a:buClr>
              <a:buSzPts val="3200"/>
              <a:buNone/>
              <a:defRPr sz="3200">
                <a:solidFill>
                  <a:schemeClr val="dk2"/>
                </a:solidFill>
              </a:defRPr>
            </a:lvl5pPr>
            <a:lvl6pPr lvl="5" rtl="0" algn="ctr">
              <a:spcBef>
                <a:spcPts val="0"/>
              </a:spcBef>
              <a:spcAft>
                <a:spcPts val="0"/>
              </a:spcAft>
              <a:buClr>
                <a:schemeClr val="dk2"/>
              </a:buClr>
              <a:buSzPts val="3200"/>
              <a:buNone/>
              <a:defRPr sz="3200">
                <a:solidFill>
                  <a:schemeClr val="dk2"/>
                </a:solidFill>
              </a:defRPr>
            </a:lvl6pPr>
            <a:lvl7pPr lvl="6" rtl="0" algn="ctr">
              <a:spcBef>
                <a:spcPts val="0"/>
              </a:spcBef>
              <a:spcAft>
                <a:spcPts val="0"/>
              </a:spcAft>
              <a:buClr>
                <a:schemeClr val="dk2"/>
              </a:buClr>
              <a:buSzPts val="3200"/>
              <a:buNone/>
              <a:defRPr sz="3200">
                <a:solidFill>
                  <a:schemeClr val="dk2"/>
                </a:solidFill>
              </a:defRPr>
            </a:lvl7pPr>
            <a:lvl8pPr lvl="7" rtl="0" algn="ctr">
              <a:spcBef>
                <a:spcPts val="0"/>
              </a:spcBef>
              <a:spcAft>
                <a:spcPts val="0"/>
              </a:spcAft>
              <a:buClr>
                <a:schemeClr val="dk2"/>
              </a:buClr>
              <a:buSzPts val="3200"/>
              <a:buNone/>
              <a:defRPr sz="3200">
                <a:solidFill>
                  <a:schemeClr val="dk2"/>
                </a:solidFill>
              </a:defRPr>
            </a:lvl8pPr>
            <a:lvl9pPr lvl="8" rtl="0" algn="ctr">
              <a:spcBef>
                <a:spcPts val="0"/>
              </a:spcBef>
              <a:spcAft>
                <a:spcPts val="0"/>
              </a:spcAft>
              <a:buClr>
                <a:schemeClr val="dk2"/>
              </a:buClr>
              <a:buSzPts val="3200"/>
              <a:buNone/>
              <a:defRPr sz="3200">
                <a:solidFill>
                  <a:schemeClr val="dk2"/>
                </a:solidFill>
              </a:defRPr>
            </a:lvl9pPr>
          </a:lstStyle>
          <a:p/>
        </p:txBody>
      </p:sp>
      <p:sp>
        <p:nvSpPr>
          <p:cNvPr id="20" name="Google Shape;20;p3"/>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bg>
      <p:bgPr>
        <a:solidFill>
          <a:srgbClr val="663399"/>
        </a:solidFill>
      </p:bgPr>
    </p:bg>
    <p:spTree>
      <p:nvGrpSpPr>
        <p:cNvPr id="21" name="Shape 21"/>
        <p:cNvGrpSpPr/>
        <p:nvPr/>
      </p:nvGrpSpPr>
      <p:grpSpPr>
        <a:xfrm>
          <a:off x="0" y="0"/>
          <a:ext cx="0" cy="0"/>
          <a:chOff x="0" y="0"/>
          <a:chExt cx="0" cy="0"/>
        </a:xfrm>
      </p:grpSpPr>
      <p:sp>
        <p:nvSpPr>
          <p:cNvPr id="22" name="Google Shape;22;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4"/>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rtl="0">
              <a:spcBef>
                <a:spcPts val="0"/>
              </a:spcBef>
              <a:spcAft>
                <a:spcPts val="0"/>
              </a:spcAft>
              <a:buClr>
                <a:srgbClr val="663399"/>
              </a:buClr>
              <a:buSzPts val="3000"/>
              <a:buNone/>
              <a:defRPr sz="3000">
                <a:solidFill>
                  <a:srgbClr val="663399"/>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26" name="Google Shape;26;p4"/>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Clr>
                <a:srgbClr val="000000"/>
              </a:buClr>
              <a:buSzPts val="1300"/>
              <a:buChar char="●"/>
              <a:defRPr>
                <a:solidFill>
                  <a:srgbClr val="000000"/>
                </a:solidFill>
              </a:defRPr>
            </a:lvl1pPr>
            <a:lvl2pPr indent="-298450" lvl="1" marL="914400" rtl="0">
              <a:spcBef>
                <a:spcPts val="1600"/>
              </a:spcBef>
              <a:spcAft>
                <a:spcPts val="0"/>
              </a:spcAft>
              <a:buClr>
                <a:srgbClr val="000000"/>
              </a:buClr>
              <a:buSzPts val="1100"/>
              <a:buChar char="○"/>
              <a:defRPr>
                <a:solidFill>
                  <a:srgbClr val="000000"/>
                </a:solidFill>
              </a:defRPr>
            </a:lvl2pPr>
            <a:lvl3pPr indent="-298450" lvl="2" marL="1371600" rtl="0">
              <a:spcBef>
                <a:spcPts val="1600"/>
              </a:spcBef>
              <a:spcAft>
                <a:spcPts val="0"/>
              </a:spcAft>
              <a:buClr>
                <a:srgbClr val="000000"/>
              </a:buClr>
              <a:buSzPts val="1100"/>
              <a:buChar char="■"/>
              <a:defRPr>
                <a:solidFill>
                  <a:srgbClr val="000000"/>
                </a:solidFill>
              </a:defRPr>
            </a:lvl3pPr>
            <a:lvl4pPr indent="-298450" lvl="3" marL="1828800" rtl="0">
              <a:spcBef>
                <a:spcPts val="1600"/>
              </a:spcBef>
              <a:spcAft>
                <a:spcPts val="0"/>
              </a:spcAft>
              <a:buClr>
                <a:srgbClr val="000000"/>
              </a:buClr>
              <a:buSzPts val="1100"/>
              <a:buChar char="●"/>
              <a:defRPr>
                <a:solidFill>
                  <a:srgbClr val="000000"/>
                </a:solidFill>
              </a:defRPr>
            </a:lvl4pPr>
            <a:lvl5pPr indent="-298450" lvl="4" marL="2286000" rtl="0">
              <a:spcBef>
                <a:spcPts val="1600"/>
              </a:spcBef>
              <a:spcAft>
                <a:spcPts val="0"/>
              </a:spcAft>
              <a:buClr>
                <a:srgbClr val="000000"/>
              </a:buClr>
              <a:buSzPts val="1100"/>
              <a:buChar char="○"/>
              <a:defRPr>
                <a:solidFill>
                  <a:srgbClr val="000000"/>
                </a:solidFill>
              </a:defRPr>
            </a:lvl5pPr>
            <a:lvl6pPr indent="-298450" lvl="5" marL="2743200" rtl="0">
              <a:spcBef>
                <a:spcPts val="1600"/>
              </a:spcBef>
              <a:spcAft>
                <a:spcPts val="0"/>
              </a:spcAft>
              <a:buClr>
                <a:srgbClr val="000000"/>
              </a:buClr>
              <a:buSzPts val="1100"/>
              <a:buChar char="■"/>
              <a:defRPr>
                <a:solidFill>
                  <a:srgbClr val="000000"/>
                </a:solidFill>
              </a:defRPr>
            </a:lvl6pPr>
            <a:lvl7pPr indent="-298450" lvl="6" marL="3200400" rtl="0">
              <a:spcBef>
                <a:spcPts val="1600"/>
              </a:spcBef>
              <a:spcAft>
                <a:spcPts val="0"/>
              </a:spcAft>
              <a:buClr>
                <a:srgbClr val="000000"/>
              </a:buClr>
              <a:buSzPts val="1100"/>
              <a:buChar char="●"/>
              <a:defRPr>
                <a:solidFill>
                  <a:srgbClr val="000000"/>
                </a:solidFill>
              </a:defRPr>
            </a:lvl7pPr>
            <a:lvl8pPr indent="-298450" lvl="7" marL="3657600" rtl="0">
              <a:spcBef>
                <a:spcPts val="1600"/>
              </a:spcBef>
              <a:spcAft>
                <a:spcPts val="0"/>
              </a:spcAft>
              <a:buClr>
                <a:srgbClr val="000000"/>
              </a:buClr>
              <a:buSzPts val="1100"/>
              <a:buChar char="○"/>
              <a:defRPr>
                <a:solidFill>
                  <a:srgbClr val="000000"/>
                </a:solidFill>
              </a:defRPr>
            </a:lvl8pPr>
            <a:lvl9pPr indent="-298450" lvl="8" marL="4114800" rtl="0">
              <a:spcBef>
                <a:spcPts val="1600"/>
              </a:spcBef>
              <a:spcAft>
                <a:spcPts val="1600"/>
              </a:spcAft>
              <a:buClr>
                <a:srgbClr val="000000"/>
              </a:buClr>
              <a:buSzPts val="1100"/>
              <a:buChar char="■"/>
              <a:defRPr>
                <a:solidFill>
                  <a:srgbClr val="000000"/>
                </a:solidFill>
              </a:defRPr>
            </a:lvl9pPr>
          </a:lstStyle>
          <a:p/>
        </p:txBody>
      </p:sp>
      <p:sp>
        <p:nvSpPr>
          <p:cNvPr id="27" name="Google Shape;27;p4"/>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bg>
      <p:bgPr>
        <a:solidFill>
          <a:srgbClr val="663399"/>
        </a:solidFill>
      </p:bgPr>
    </p:bg>
    <p:spTree>
      <p:nvGrpSpPr>
        <p:cNvPr id="28" name="Shape 28"/>
        <p:cNvGrpSpPr/>
        <p:nvPr/>
      </p:nvGrpSpPr>
      <p:grpSpPr>
        <a:xfrm>
          <a:off x="0" y="0"/>
          <a:ext cx="0" cy="0"/>
          <a:chOff x="0" y="0"/>
          <a:chExt cx="0" cy="0"/>
        </a:xfrm>
      </p:grpSpPr>
      <p:sp>
        <p:nvSpPr>
          <p:cNvPr id="29" name="Google Shape;29;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5"/>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5"/>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rtl="0">
              <a:spcBef>
                <a:spcPts val="0"/>
              </a:spcBef>
              <a:spcAft>
                <a:spcPts val="0"/>
              </a:spcAft>
              <a:buClr>
                <a:srgbClr val="663399"/>
              </a:buClr>
              <a:buSzPts val="3000"/>
              <a:buFont typeface="Roboto Slab"/>
              <a:buNone/>
              <a:defRPr sz="3000">
                <a:solidFill>
                  <a:srgbClr val="663399"/>
                </a:solidFill>
                <a:latin typeface="Roboto Slab"/>
                <a:ea typeface="Roboto Slab"/>
                <a:cs typeface="Roboto Slab"/>
                <a:sym typeface="Roboto Slab"/>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33" name="Google Shape;33;p5"/>
          <p:cNvSpPr txBox="1"/>
          <p:nvPr>
            <p:ph idx="1" type="body"/>
          </p:nvPr>
        </p:nvSpPr>
        <p:spPr>
          <a:xfrm>
            <a:off x="819150" y="1990725"/>
            <a:ext cx="3686100" cy="24480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Font typeface="Roboto"/>
              <a:buChar char="●"/>
              <a:defRPr>
                <a:latin typeface="Roboto"/>
                <a:ea typeface="Roboto"/>
                <a:cs typeface="Roboto"/>
                <a:sym typeface="Roboto"/>
              </a:defRPr>
            </a:lvl1pPr>
            <a:lvl2pPr indent="-298450" lvl="1" marL="914400" rtl="0">
              <a:spcBef>
                <a:spcPts val="1600"/>
              </a:spcBef>
              <a:spcAft>
                <a:spcPts val="0"/>
              </a:spcAft>
              <a:buSzPts val="1100"/>
              <a:buFont typeface="Roboto"/>
              <a:buChar char="○"/>
              <a:defRPr>
                <a:latin typeface="Roboto"/>
                <a:ea typeface="Roboto"/>
                <a:cs typeface="Roboto"/>
                <a:sym typeface="Roboto"/>
              </a:defRPr>
            </a:lvl2pPr>
            <a:lvl3pPr indent="-298450" lvl="2" marL="1371600" rtl="0">
              <a:spcBef>
                <a:spcPts val="1600"/>
              </a:spcBef>
              <a:spcAft>
                <a:spcPts val="0"/>
              </a:spcAft>
              <a:buSzPts val="1100"/>
              <a:buFont typeface="Roboto"/>
              <a:buChar char="■"/>
              <a:defRPr>
                <a:latin typeface="Roboto"/>
                <a:ea typeface="Roboto"/>
                <a:cs typeface="Roboto"/>
                <a:sym typeface="Roboto"/>
              </a:defRPr>
            </a:lvl3pPr>
            <a:lvl4pPr indent="-298450" lvl="3" marL="1828800" rtl="0">
              <a:spcBef>
                <a:spcPts val="1600"/>
              </a:spcBef>
              <a:spcAft>
                <a:spcPts val="0"/>
              </a:spcAft>
              <a:buSzPts val="1100"/>
              <a:buFont typeface="Roboto"/>
              <a:buChar char="●"/>
              <a:defRPr>
                <a:latin typeface="Roboto"/>
                <a:ea typeface="Roboto"/>
                <a:cs typeface="Roboto"/>
                <a:sym typeface="Roboto"/>
              </a:defRPr>
            </a:lvl4pPr>
            <a:lvl5pPr indent="-298450" lvl="4" marL="2286000" rtl="0">
              <a:spcBef>
                <a:spcPts val="1600"/>
              </a:spcBef>
              <a:spcAft>
                <a:spcPts val="0"/>
              </a:spcAft>
              <a:buSzPts val="1100"/>
              <a:buFont typeface="Roboto"/>
              <a:buChar char="○"/>
              <a:defRPr>
                <a:latin typeface="Roboto"/>
                <a:ea typeface="Roboto"/>
                <a:cs typeface="Roboto"/>
                <a:sym typeface="Roboto"/>
              </a:defRPr>
            </a:lvl5pPr>
            <a:lvl6pPr indent="-298450" lvl="5" marL="2743200" rtl="0">
              <a:spcBef>
                <a:spcPts val="1600"/>
              </a:spcBef>
              <a:spcAft>
                <a:spcPts val="0"/>
              </a:spcAft>
              <a:buSzPts val="1100"/>
              <a:buFont typeface="Roboto"/>
              <a:buChar char="■"/>
              <a:defRPr>
                <a:latin typeface="Roboto"/>
                <a:ea typeface="Roboto"/>
                <a:cs typeface="Roboto"/>
                <a:sym typeface="Roboto"/>
              </a:defRPr>
            </a:lvl6pPr>
            <a:lvl7pPr indent="-298450" lvl="6" marL="3200400" rtl="0">
              <a:spcBef>
                <a:spcPts val="1600"/>
              </a:spcBef>
              <a:spcAft>
                <a:spcPts val="0"/>
              </a:spcAft>
              <a:buSzPts val="1100"/>
              <a:buFont typeface="Roboto"/>
              <a:buChar char="●"/>
              <a:defRPr>
                <a:latin typeface="Roboto"/>
                <a:ea typeface="Roboto"/>
                <a:cs typeface="Roboto"/>
                <a:sym typeface="Roboto"/>
              </a:defRPr>
            </a:lvl7pPr>
            <a:lvl8pPr indent="-298450" lvl="7" marL="3657600" rtl="0">
              <a:spcBef>
                <a:spcPts val="1600"/>
              </a:spcBef>
              <a:spcAft>
                <a:spcPts val="0"/>
              </a:spcAft>
              <a:buSzPts val="1100"/>
              <a:buFont typeface="Roboto"/>
              <a:buChar char="○"/>
              <a:defRPr>
                <a:latin typeface="Roboto"/>
                <a:ea typeface="Roboto"/>
                <a:cs typeface="Roboto"/>
                <a:sym typeface="Roboto"/>
              </a:defRPr>
            </a:lvl8pPr>
            <a:lvl9pPr indent="-298450" lvl="8" marL="4114800" rtl="0">
              <a:spcBef>
                <a:spcPts val="1600"/>
              </a:spcBef>
              <a:spcAft>
                <a:spcPts val="1600"/>
              </a:spcAft>
              <a:buSzPts val="1100"/>
              <a:buFont typeface="Roboto"/>
              <a:buChar char="■"/>
              <a:defRPr>
                <a:latin typeface="Roboto"/>
                <a:ea typeface="Roboto"/>
                <a:cs typeface="Roboto"/>
                <a:sym typeface="Roboto"/>
              </a:defRPr>
            </a:lvl9pPr>
          </a:lstStyle>
          <a:p/>
        </p:txBody>
      </p:sp>
      <p:sp>
        <p:nvSpPr>
          <p:cNvPr id="34" name="Google Shape;34;p5"/>
          <p:cNvSpPr txBox="1"/>
          <p:nvPr>
            <p:ph idx="2" type="body"/>
          </p:nvPr>
        </p:nvSpPr>
        <p:spPr>
          <a:xfrm>
            <a:off x="4638675" y="1990725"/>
            <a:ext cx="3686100" cy="24480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Font typeface="Roboto"/>
              <a:buChar char="●"/>
              <a:defRPr>
                <a:latin typeface="Roboto"/>
                <a:ea typeface="Roboto"/>
                <a:cs typeface="Roboto"/>
                <a:sym typeface="Roboto"/>
              </a:defRPr>
            </a:lvl1pPr>
            <a:lvl2pPr indent="-298450" lvl="1" marL="914400" rtl="0">
              <a:spcBef>
                <a:spcPts val="1600"/>
              </a:spcBef>
              <a:spcAft>
                <a:spcPts val="0"/>
              </a:spcAft>
              <a:buSzPts val="1100"/>
              <a:buFont typeface="Roboto"/>
              <a:buChar char="○"/>
              <a:defRPr>
                <a:latin typeface="Roboto"/>
                <a:ea typeface="Roboto"/>
                <a:cs typeface="Roboto"/>
                <a:sym typeface="Roboto"/>
              </a:defRPr>
            </a:lvl2pPr>
            <a:lvl3pPr indent="-298450" lvl="2" marL="1371600" rtl="0">
              <a:spcBef>
                <a:spcPts val="1600"/>
              </a:spcBef>
              <a:spcAft>
                <a:spcPts val="0"/>
              </a:spcAft>
              <a:buSzPts val="1100"/>
              <a:buFont typeface="Roboto"/>
              <a:buChar char="■"/>
              <a:defRPr>
                <a:latin typeface="Roboto"/>
                <a:ea typeface="Roboto"/>
                <a:cs typeface="Roboto"/>
                <a:sym typeface="Roboto"/>
              </a:defRPr>
            </a:lvl3pPr>
            <a:lvl4pPr indent="-298450" lvl="3" marL="1828800" rtl="0">
              <a:spcBef>
                <a:spcPts val="1600"/>
              </a:spcBef>
              <a:spcAft>
                <a:spcPts val="0"/>
              </a:spcAft>
              <a:buSzPts val="1100"/>
              <a:buFont typeface="Roboto"/>
              <a:buChar char="●"/>
              <a:defRPr>
                <a:latin typeface="Roboto"/>
                <a:ea typeface="Roboto"/>
                <a:cs typeface="Roboto"/>
                <a:sym typeface="Roboto"/>
              </a:defRPr>
            </a:lvl4pPr>
            <a:lvl5pPr indent="-298450" lvl="4" marL="2286000" rtl="0">
              <a:spcBef>
                <a:spcPts val="1600"/>
              </a:spcBef>
              <a:spcAft>
                <a:spcPts val="0"/>
              </a:spcAft>
              <a:buSzPts val="1100"/>
              <a:buFont typeface="Roboto"/>
              <a:buChar char="○"/>
              <a:defRPr>
                <a:latin typeface="Roboto"/>
                <a:ea typeface="Roboto"/>
                <a:cs typeface="Roboto"/>
                <a:sym typeface="Roboto"/>
              </a:defRPr>
            </a:lvl5pPr>
            <a:lvl6pPr indent="-298450" lvl="5" marL="2743200" rtl="0">
              <a:spcBef>
                <a:spcPts val="1600"/>
              </a:spcBef>
              <a:spcAft>
                <a:spcPts val="0"/>
              </a:spcAft>
              <a:buSzPts val="1100"/>
              <a:buFont typeface="Roboto"/>
              <a:buChar char="■"/>
              <a:defRPr>
                <a:latin typeface="Roboto"/>
                <a:ea typeface="Roboto"/>
                <a:cs typeface="Roboto"/>
                <a:sym typeface="Roboto"/>
              </a:defRPr>
            </a:lvl6pPr>
            <a:lvl7pPr indent="-298450" lvl="6" marL="3200400" rtl="0">
              <a:spcBef>
                <a:spcPts val="1600"/>
              </a:spcBef>
              <a:spcAft>
                <a:spcPts val="0"/>
              </a:spcAft>
              <a:buSzPts val="1100"/>
              <a:buFont typeface="Roboto"/>
              <a:buChar char="●"/>
              <a:defRPr>
                <a:latin typeface="Roboto"/>
                <a:ea typeface="Roboto"/>
                <a:cs typeface="Roboto"/>
                <a:sym typeface="Roboto"/>
              </a:defRPr>
            </a:lvl7pPr>
            <a:lvl8pPr indent="-298450" lvl="7" marL="3657600" rtl="0">
              <a:spcBef>
                <a:spcPts val="1600"/>
              </a:spcBef>
              <a:spcAft>
                <a:spcPts val="0"/>
              </a:spcAft>
              <a:buSzPts val="1100"/>
              <a:buFont typeface="Roboto"/>
              <a:buChar char="○"/>
              <a:defRPr>
                <a:latin typeface="Roboto"/>
                <a:ea typeface="Roboto"/>
                <a:cs typeface="Roboto"/>
                <a:sym typeface="Roboto"/>
              </a:defRPr>
            </a:lvl8pPr>
            <a:lvl9pPr indent="-298450" lvl="8" marL="4114800" rtl="0">
              <a:spcBef>
                <a:spcPts val="1600"/>
              </a:spcBef>
              <a:spcAft>
                <a:spcPts val="1600"/>
              </a:spcAft>
              <a:buSzPts val="1100"/>
              <a:buFont typeface="Roboto"/>
              <a:buChar char="■"/>
              <a:defRPr>
                <a:latin typeface="Roboto"/>
                <a:ea typeface="Roboto"/>
                <a:cs typeface="Roboto"/>
                <a:sym typeface="Roboto"/>
              </a:defRPr>
            </a:lvl9pPr>
          </a:lstStyle>
          <a:p/>
        </p:txBody>
      </p:sp>
      <p:sp>
        <p:nvSpPr>
          <p:cNvPr id="35" name="Google Shape;35;p5"/>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bg>
      <p:bgPr>
        <a:solidFill>
          <a:srgbClr val="663399"/>
        </a:solidFill>
      </p:bgPr>
    </p:bg>
    <p:spTree>
      <p:nvGrpSpPr>
        <p:cNvPr id="36" name="Shape 36"/>
        <p:cNvGrpSpPr/>
        <p:nvPr/>
      </p:nvGrpSpPr>
      <p:grpSpPr>
        <a:xfrm>
          <a:off x="0" y="0"/>
          <a:ext cx="0" cy="0"/>
          <a:chOff x="0" y="0"/>
          <a:chExt cx="0" cy="0"/>
        </a:xfrm>
      </p:grpSpPr>
      <p:sp>
        <p:nvSpPr>
          <p:cNvPr id="37" name="Google Shape;37;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6"/>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41" name="Google Shape;41;p6"/>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bg>
      <p:bgPr>
        <a:solidFill>
          <a:srgbClr val="663399"/>
        </a:solidFill>
      </p:bgPr>
    </p:bg>
    <p:spTree>
      <p:nvGrpSpPr>
        <p:cNvPr id="42" name="Shape 42"/>
        <p:cNvGrpSpPr/>
        <p:nvPr/>
      </p:nvGrpSpPr>
      <p:grpSpPr>
        <a:xfrm>
          <a:off x="0" y="0"/>
          <a:ext cx="0" cy="0"/>
          <a:chOff x="0" y="0"/>
          <a:chExt cx="0" cy="0"/>
        </a:xfrm>
      </p:grpSpPr>
      <p:sp>
        <p:nvSpPr>
          <p:cNvPr id="43" name="Google Shape;43;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7"/>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7"/>
          <p:cNvSpPr txBox="1"/>
          <p:nvPr>
            <p:ph type="title"/>
          </p:nvPr>
        </p:nvSpPr>
        <p:spPr>
          <a:xfrm>
            <a:off x="819150" y="845600"/>
            <a:ext cx="3709200" cy="13830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47" name="Google Shape;47;p7"/>
          <p:cNvSpPr txBox="1"/>
          <p:nvPr>
            <p:ph idx="1" type="body"/>
          </p:nvPr>
        </p:nvSpPr>
        <p:spPr>
          <a:xfrm>
            <a:off x="830700" y="2319050"/>
            <a:ext cx="3709200" cy="21198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48" name="Google Shape;48;p7"/>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1"/>
        </a:solidFill>
      </p:bgPr>
    </p:bg>
    <p:spTree>
      <p:nvGrpSpPr>
        <p:cNvPr id="49" name="Shape 49"/>
        <p:cNvGrpSpPr/>
        <p:nvPr/>
      </p:nvGrpSpPr>
      <p:grpSpPr>
        <a:xfrm>
          <a:off x="0" y="0"/>
          <a:ext cx="0" cy="0"/>
          <a:chOff x="0" y="0"/>
          <a:chExt cx="0" cy="0"/>
        </a:xfrm>
      </p:grpSpPr>
      <p:sp>
        <p:nvSpPr>
          <p:cNvPr id="50" name="Google Shape;50;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2" name="Google Shape;52;p8"/>
          <p:cNvGrpSpPr/>
          <p:nvPr/>
        </p:nvGrpSpPr>
        <p:grpSpPr>
          <a:xfrm>
            <a:off x="255991" y="-118"/>
            <a:ext cx="2251347" cy="1043408"/>
            <a:chOff x="3961956" y="4383950"/>
            <a:chExt cx="1160548" cy="548700"/>
          </a:xfrm>
        </p:grpSpPr>
        <p:sp>
          <p:nvSpPr>
            <p:cNvPr id="53" name="Google Shape;53;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6" name="Google Shape;56;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7" name="Google Shape;57;p8"/>
          <p:cNvGrpSpPr/>
          <p:nvPr/>
        </p:nvGrpSpPr>
        <p:grpSpPr>
          <a:xfrm>
            <a:off x="34934" y="4522125"/>
            <a:ext cx="1593306" cy="617072"/>
            <a:chOff x="6917201" y="0"/>
            <a:chExt cx="2227777" cy="863400"/>
          </a:xfrm>
        </p:grpSpPr>
        <p:sp>
          <p:nvSpPr>
            <p:cNvPr id="58" name="Google Shape;58;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1" name="Google Shape;61;p8"/>
          <p:cNvGrpSpPr/>
          <p:nvPr/>
        </p:nvGrpSpPr>
        <p:grpSpPr>
          <a:xfrm>
            <a:off x="5886353" y="1243"/>
            <a:ext cx="3257455" cy="1261514"/>
            <a:chOff x="6917201" y="0"/>
            <a:chExt cx="2227777" cy="863400"/>
          </a:xfrm>
        </p:grpSpPr>
        <p:sp>
          <p:nvSpPr>
            <p:cNvPr id="62" name="Google Shape;62;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5" name="Google Shape;65;p8"/>
          <p:cNvSpPr txBox="1"/>
          <p:nvPr>
            <p:ph type="title"/>
          </p:nvPr>
        </p:nvSpPr>
        <p:spPr>
          <a:xfrm>
            <a:off x="1393929" y="1301146"/>
            <a:ext cx="6366900" cy="25392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200"/>
              <a:buNone/>
              <a:defRPr sz="3200"/>
            </a:lvl1pPr>
            <a:lvl2pPr lvl="1" rtl="0" algn="ctr">
              <a:spcBef>
                <a:spcPts val="0"/>
              </a:spcBef>
              <a:spcAft>
                <a:spcPts val="0"/>
              </a:spcAft>
              <a:buSzPts val="3200"/>
              <a:buNone/>
              <a:defRPr sz="3200"/>
            </a:lvl2pPr>
            <a:lvl3pPr lvl="2" rtl="0" algn="ctr">
              <a:spcBef>
                <a:spcPts val="0"/>
              </a:spcBef>
              <a:spcAft>
                <a:spcPts val="0"/>
              </a:spcAft>
              <a:buSzPts val="3200"/>
              <a:buNone/>
              <a:defRPr sz="3200"/>
            </a:lvl3pPr>
            <a:lvl4pPr lvl="3" rtl="0" algn="ctr">
              <a:spcBef>
                <a:spcPts val="0"/>
              </a:spcBef>
              <a:spcAft>
                <a:spcPts val="0"/>
              </a:spcAft>
              <a:buSzPts val="3200"/>
              <a:buNone/>
              <a:defRPr sz="3200"/>
            </a:lvl4pPr>
            <a:lvl5pPr lvl="4" rtl="0" algn="ctr">
              <a:spcBef>
                <a:spcPts val="0"/>
              </a:spcBef>
              <a:spcAft>
                <a:spcPts val="0"/>
              </a:spcAft>
              <a:buSzPts val="3200"/>
              <a:buNone/>
              <a:defRPr sz="3200"/>
            </a:lvl5pPr>
            <a:lvl6pPr lvl="5" rtl="0" algn="ctr">
              <a:spcBef>
                <a:spcPts val="0"/>
              </a:spcBef>
              <a:spcAft>
                <a:spcPts val="0"/>
              </a:spcAft>
              <a:buSzPts val="3200"/>
              <a:buNone/>
              <a:defRPr sz="3200"/>
            </a:lvl6pPr>
            <a:lvl7pPr lvl="6" rtl="0" algn="ctr">
              <a:spcBef>
                <a:spcPts val="0"/>
              </a:spcBef>
              <a:spcAft>
                <a:spcPts val="0"/>
              </a:spcAft>
              <a:buSzPts val="3200"/>
              <a:buNone/>
              <a:defRPr sz="3200"/>
            </a:lvl7pPr>
            <a:lvl8pPr lvl="7" rtl="0" algn="ctr">
              <a:spcBef>
                <a:spcPts val="0"/>
              </a:spcBef>
              <a:spcAft>
                <a:spcPts val="0"/>
              </a:spcAft>
              <a:buSzPts val="3200"/>
              <a:buNone/>
              <a:defRPr sz="3200"/>
            </a:lvl8pPr>
            <a:lvl9pPr lvl="8" rtl="0" algn="ctr">
              <a:spcBef>
                <a:spcPts val="0"/>
              </a:spcBef>
              <a:spcAft>
                <a:spcPts val="0"/>
              </a:spcAft>
              <a:buSzPts val="3200"/>
              <a:buNone/>
              <a:defRPr sz="3200"/>
            </a:lvl9pPr>
          </a:lstStyle>
          <a:p/>
        </p:txBody>
      </p:sp>
      <p:sp>
        <p:nvSpPr>
          <p:cNvPr id="66" name="Google Shape;66;p8"/>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bg>
      <p:bgPr>
        <a:solidFill>
          <a:srgbClr val="663399"/>
        </a:solidFill>
      </p:bgPr>
    </p:bg>
    <p:spTree>
      <p:nvGrpSpPr>
        <p:cNvPr id="67" name="Shape 67"/>
        <p:cNvGrpSpPr/>
        <p:nvPr/>
      </p:nvGrpSpPr>
      <p:grpSpPr>
        <a:xfrm>
          <a:off x="0" y="0"/>
          <a:ext cx="0" cy="0"/>
          <a:chOff x="0" y="0"/>
          <a:chExt cx="0" cy="0"/>
        </a:xfrm>
      </p:grpSpPr>
      <p:sp>
        <p:nvSpPr>
          <p:cNvPr id="68" name="Google Shape;68;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9"/>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9"/>
          <p:cNvSpPr txBox="1"/>
          <p:nvPr>
            <p:ph type="title"/>
          </p:nvPr>
        </p:nvSpPr>
        <p:spPr>
          <a:xfrm>
            <a:off x="819150" y="845600"/>
            <a:ext cx="6424200" cy="7050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72" name="Google Shape;72;p9"/>
          <p:cNvSpPr txBox="1"/>
          <p:nvPr>
            <p:ph idx="1" type="subTitle"/>
          </p:nvPr>
        </p:nvSpPr>
        <p:spPr>
          <a:xfrm>
            <a:off x="819150" y="1550700"/>
            <a:ext cx="5859900" cy="3936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Clr>
                <a:srgbClr val="77A756"/>
              </a:buClr>
              <a:buSzPts val="1600"/>
              <a:buNone/>
              <a:defRPr sz="1600">
                <a:solidFill>
                  <a:srgbClr val="77A756"/>
                </a:solidFill>
              </a:defRPr>
            </a:lvl1pPr>
            <a:lvl2pPr lvl="1" rtl="0">
              <a:lnSpc>
                <a:spcPct val="100000"/>
              </a:lnSpc>
              <a:spcBef>
                <a:spcPts val="0"/>
              </a:spcBef>
              <a:spcAft>
                <a:spcPts val="0"/>
              </a:spcAft>
              <a:buClr>
                <a:schemeClr val="lt1"/>
              </a:buClr>
              <a:buSzPts val="1600"/>
              <a:buNone/>
              <a:defRPr sz="1600">
                <a:solidFill>
                  <a:schemeClr val="lt1"/>
                </a:solidFill>
              </a:defRPr>
            </a:lvl2pPr>
            <a:lvl3pPr lvl="2" rtl="0">
              <a:lnSpc>
                <a:spcPct val="100000"/>
              </a:lnSpc>
              <a:spcBef>
                <a:spcPts val="0"/>
              </a:spcBef>
              <a:spcAft>
                <a:spcPts val="0"/>
              </a:spcAft>
              <a:buClr>
                <a:schemeClr val="lt1"/>
              </a:buClr>
              <a:buSzPts val="1600"/>
              <a:buNone/>
              <a:defRPr sz="1600">
                <a:solidFill>
                  <a:schemeClr val="lt1"/>
                </a:solidFill>
              </a:defRPr>
            </a:lvl3pPr>
            <a:lvl4pPr lvl="3" rtl="0">
              <a:lnSpc>
                <a:spcPct val="100000"/>
              </a:lnSpc>
              <a:spcBef>
                <a:spcPts val="0"/>
              </a:spcBef>
              <a:spcAft>
                <a:spcPts val="0"/>
              </a:spcAft>
              <a:buClr>
                <a:schemeClr val="lt1"/>
              </a:buClr>
              <a:buSzPts val="1600"/>
              <a:buNone/>
              <a:defRPr sz="1600">
                <a:solidFill>
                  <a:schemeClr val="lt1"/>
                </a:solidFill>
              </a:defRPr>
            </a:lvl4pPr>
            <a:lvl5pPr lvl="4" rtl="0">
              <a:lnSpc>
                <a:spcPct val="100000"/>
              </a:lnSpc>
              <a:spcBef>
                <a:spcPts val="0"/>
              </a:spcBef>
              <a:spcAft>
                <a:spcPts val="0"/>
              </a:spcAft>
              <a:buClr>
                <a:schemeClr val="lt1"/>
              </a:buClr>
              <a:buSzPts val="1600"/>
              <a:buNone/>
              <a:defRPr sz="1600">
                <a:solidFill>
                  <a:schemeClr val="lt1"/>
                </a:solidFill>
              </a:defRPr>
            </a:lvl5pPr>
            <a:lvl6pPr lvl="5" rtl="0">
              <a:lnSpc>
                <a:spcPct val="100000"/>
              </a:lnSpc>
              <a:spcBef>
                <a:spcPts val="0"/>
              </a:spcBef>
              <a:spcAft>
                <a:spcPts val="0"/>
              </a:spcAft>
              <a:buClr>
                <a:schemeClr val="lt1"/>
              </a:buClr>
              <a:buSzPts val="1600"/>
              <a:buNone/>
              <a:defRPr sz="1600">
                <a:solidFill>
                  <a:schemeClr val="lt1"/>
                </a:solidFill>
              </a:defRPr>
            </a:lvl6pPr>
            <a:lvl7pPr lvl="6" rtl="0">
              <a:lnSpc>
                <a:spcPct val="100000"/>
              </a:lnSpc>
              <a:spcBef>
                <a:spcPts val="0"/>
              </a:spcBef>
              <a:spcAft>
                <a:spcPts val="0"/>
              </a:spcAft>
              <a:buClr>
                <a:schemeClr val="lt1"/>
              </a:buClr>
              <a:buSzPts val="1600"/>
              <a:buNone/>
              <a:defRPr sz="1600">
                <a:solidFill>
                  <a:schemeClr val="lt1"/>
                </a:solidFill>
              </a:defRPr>
            </a:lvl7pPr>
            <a:lvl8pPr lvl="7" rtl="0">
              <a:lnSpc>
                <a:spcPct val="100000"/>
              </a:lnSpc>
              <a:spcBef>
                <a:spcPts val="0"/>
              </a:spcBef>
              <a:spcAft>
                <a:spcPts val="0"/>
              </a:spcAft>
              <a:buClr>
                <a:schemeClr val="lt1"/>
              </a:buClr>
              <a:buSzPts val="1600"/>
              <a:buNone/>
              <a:defRPr sz="1600">
                <a:solidFill>
                  <a:schemeClr val="lt1"/>
                </a:solidFill>
              </a:defRPr>
            </a:lvl8pPr>
            <a:lvl9pPr lvl="8" rtl="0">
              <a:lnSpc>
                <a:spcPct val="100000"/>
              </a:lnSpc>
              <a:spcBef>
                <a:spcPts val="0"/>
              </a:spcBef>
              <a:spcAft>
                <a:spcPts val="0"/>
              </a:spcAft>
              <a:buClr>
                <a:schemeClr val="lt1"/>
              </a:buClr>
              <a:buSzPts val="1600"/>
              <a:buNone/>
              <a:defRPr sz="1600">
                <a:solidFill>
                  <a:schemeClr val="lt1"/>
                </a:solidFill>
              </a:defRPr>
            </a:lvl9pPr>
          </a:lstStyle>
          <a:p/>
        </p:txBody>
      </p:sp>
      <p:sp>
        <p:nvSpPr>
          <p:cNvPr id="73" name="Google Shape;73;p9"/>
          <p:cNvSpPr txBox="1"/>
          <p:nvPr>
            <p:ph idx="2" type="body"/>
          </p:nvPr>
        </p:nvSpPr>
        <p:spPr>
          <a:xfrm>
            <a:off x="819150" y="2467050"/>
            <a:ext cx="5859900" cy="20955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74" name="Google Shape;74;p9"/>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bg>
      <p:bgPr>
        <a:solidFill>
          <a:srgbClr val="663399"/>
        </a:solidFill>
      </p:bgPr>
    </p:bg>
    <p:spTree>
      <p:nvGrpSpPr>
        <p:cNvPr id="75" name="Shape 75"/>
        <p:cNvGrpSpPr/>
        <p:nvPr/>
      </p:nvGrpSpPr>
      <p:grpSpPr>
        <a:xfrm>
          <a:off x="0" y="0"/>
          <a:ext cx="0" cy="0"/>
          <a:chOff x="0" y="0"/>
          <a:chExt cx="0" cy="0"/>
        </a:xfrm>
      </p:grpSpPr>
      <p:sp>
        <p:nvSpPr>
          <p:cNvPr id="76" name="Google Shape;76;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0"/>
          <p:cNvSpPr/>
          <p:nvPr/>
        </p:nvSpPr>
        <p:spPr>
          <a:xfrm flipH="1">
            <a:off x="3582600" y="1550700"/>
            <a:ext cx="5561400" cy="35928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0"/>
          <p:cNvSpPr txBox="1"/>
          <p:nvPr>
            <p:ph idx="1" type="body"/>
          </p:nvPr>
        </p:nvSpPr>
        <p:spPr>
          <a:xfrm>
            <a:off x="328025" y="4163500"/>
            <a:ext cx="7415100" cy="605100"/>
          </a:xfrm>
          <a:prstGeom prst="rect">
            <a:avLst/>
          </a:prstGeom>
        </p:spPr>
        <p:txBody>
          <a:bodyPr anchorCtr="0" anchor="b" bIns="91425" lIns="91425" spcFirstLastPara="1" rIns="91425" wrap="square" tIns="91425">
            <a:noAutofit/>
          </a:bodyPr>
          <a:lstStyle>
            <a:lvl1pPr indent="-228600" lvl="0" marL="457200" rtl="0">
              <a:lnSpc>
                <a:spcPct val="100000"/>
              </a:lnSpc>
              <a:spcBef>
                <a:spcPts val="0"/>
              </a:spcBef>
              <a:spcAft>
                <a:spcPts val="0"/>
              </a:spcAft>
              <a:buSzPts val="1300"/>
              <a:buNone/>
              <a:defRPr/>
            </a:lvl1pPr>
          </a:lstStyle>
          <a:p/>
        </p:txBody>
      </p:sp>
      <p:sp>
        <p:nvSpPr>
          <p:cNvPr id="80" name="Google Shape;80;p10"/>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rgbClr val="663399"/>
              </a:buClr>
              <a:buSzPts val="2800"/>
              <a:buFont typeface="Roboto Slab"/>
              <a:buNone/>
              <a:defRPr sz="2800">
                <a:solidFill>
                  <a:srgbClr val="663399"/>
                </a:solidFill>
                <a:latin typeface="Roboto Slab"/>
                <a:ea typeface="Roboto Slab"/>
                <a:cs typeface="Roboto Slab"/>
                <a:sym typeface="Roboto Slab"/>
              </a:defRPr>
            </a:lvl1pPr>
            <a:lvl2pPr lvl="1"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Autofit/>
          </a:bodyPr>
          <a:lstStyle>
            <a:lvl1pPr indent="-311150" lvl="0" marL="457200" rtl="0">
              <a:lnSpc>
                <a:spcPct val="115000"/>
              </a:lnSpc>
              <a:spcBef>
                <a:spcPts val="0"/>
              </a:spcBef>
              <a:spcAft>
                <a:spcPts val="0"/>
              </a:spcAft>
              <a:buSzPts val="1300"/>
              <a:buFont typeface="Roboto"/>
              <a:buChar char="●"/>
              <a:defRPr sz="1300">
                <a:latin typeface="Roboto"/>
                <a:ea typeface="Roboto"/>
                <a:cs typeface="Roboto"/>
                <a:sym typeface="Roboto"/>
              </a:defRPr>
            </a:lvl1pPr>
            <a:lvl2pPr indent="-298450" lvl="1" marL="914400" rtl="0">
              <a:lnSpc>
                <a:spcPct val="115000"/>
              </a:lnSpc>
              <a:spcBef>
                <a:spcPts val="1600"/>
              </a:spcBef>
              <a:spcAft>
                <a:spcPts val="0"/>
              </a:spcAft>
              <a:buSzPts val="1100"/>
              <a:buFont typeface="Roboto"/>
              <a:buChar char="○"/>
              <a:defRPr sz="1100">
                <a:latin typeface="Roboto"/>
                <a:ea typeface="Roboto"/>
                <a:cs typeface="Roboto"/>
                <a:sym typeface="Roboto"/>
              </a:defRPr>
            </a:lvl2pPr>
            <a:lvl3pPr indent="-298450" lvl="2" marL="1371600" rtl="0">
              <a:lnSpc>
                <a:spcPct val="115000"/>
              </a:lnSpc>
              <a:spcBef>
                <a:spcPts val="1600"/>
              </a:spcBef>
              <a:spcAft>
                <a:spcPts val="0"/>
              </a:spcAft>
              <a:buSzPts val="1100"/>
              <a:buFont typeface="Roboto"/>
              <a:buChar char="■"/>
              <a:defRPr sz="1100">
                <a:latin typeface="Roboto"/>
                <a:ea typeface="Roboto"/>
                <a:cs typeface="Roboto"/>
                <a:sym typeface="Roboto"/>
              </a:defRPr>
            </a:lvl3pPr>
            <a:lvl4pPr indent="-298450" lvl="3" marL="1828800" rtl="0">
              <a:lnSpc>
                <a:spcPct val="115000"/>
              </a:lnSpc>
              <a:spcBef>
                <a:spcPts val="1600"/>
              </a:spcBef>
              <a:spcAft>
                <a:spcPts val="0"/>
              </a:spcAft>
              <a:buSzPts val="1100"/>
              <a:buFont typeface="Roboto"/>
              <a:buChar char="●"/>
              <a:defRPr sz="1100">
                <a:latin typeface="Roboto"/>
                <a:ea typeface="Roboto"/>
                <a:cs typeface="Roboto"/>
                <a:sym typeface="Roboto"/>
              </a:defRPr>
            </a:lvl4pPr>
            <a:lvl5pPr indent="-298450" lvl="4" marL="2286000" rtl="0">
              <a:lnSpc>
                <a:spcPct val="115000"/>
              </a:lnSpc>
              <a:spcBef>
                <a:spcPts val="1600"/>
              </a:spcBef>
              <a:spcAft>
                <a:spcPts val="0"/>
              </a:spcAft>
              <a:buSzPts val="1100"/>
              <a:buFont typeface="Roboto"/>
              <a:buChar char="○"/>
              <a:defRPr sz="1100">
                <a:latin typeface="Roboto"/>
                <a:ea typeface="Roboto"/>
                <a:cs typeface="Roboto"/>
                <a:sym typeface="Roboto"/>
              </a:defRPr>
            </a:lvl5pPr>
            <a:lvl6pPr indent="-298450" lvl="5" marL="2743200" rtl="0">
              <a:lnSpc>
                <a:spcPct val="115000"/>
              </a:lnSpc>
              <a:spcBef>
                <a:spcPts val="1600"/>
              </a:spcBef>
              <a:spcAft>
                <a:spcPts val="0"/>
              </a:spcAft>
              <a:buSzPts val="1100"/>
              <a:buFont typeface="Roboto"/>
              <a:buChar char="■"/>
              <a:defRPr sz="1100">
                <a:latin typeface="Roboto"/>
                <a:ea typeface="Roboto"/>
                <a:cs typeface="Roboto"/>
                <a:sym typeface="Roboto"/>
              </a:defRPr>
            </a:lvl6pPr>
            <a:lvl7pPr indent="-298450" lvl="6" marL="3200400" rtl="0">
              <a:lnSpc>
                <a:spcPct val="115000"/>
              </a:lnSpc>
              <a:spcBef>
                <a:spcPts val="1600"/>
              </a:spcBef>
              <a:spcAft>
                <a:spcPts val="0"/>
              </a:spcAft>
              <a:buSzPts val="1100"/>
              <a:buFont typeface="Roboto"/>
              <a:buChar char="●"/>
              <a:defRPr sz="1100">
                <a:latin typeface="Roboto"/>
                <a:ea typeface="Roboto"/>
                <a:cs typeface="Roboto"/>
                <a:sym typeface="Roboto"/>
              </a:defRPr>
            </a:lvl7pPr>
            <a:lvl8pPr indent="-298450" lvl="7" marL="3657600" rtl="0">
              <a:lnSpc>
                <a:spcPct val="115000"/>
              </a:lnSpc>
              <a:spcBef>
                <a:spcPts val="1600"/>
              </a:spcBef>
              <a:spcAft>
                <a:spcPts val="0"/>
              </a:spcAft>
              <a:buSzPts val="1100"/>
              <a:buFont typeface="Roboto"/>
              <a:buChar char="○"/>
              <a:defRPr sz="1100">
                <a:latin typeface="Roboto"/>
                <a:ea typeface="Roboto"/>
                <a:cs typeface="Roboto"/>
                <a:sym typeface="Roboto"/>
              </a:defRPr>
            </a:lvl8pPr>
            <a:lvl9pPr indent="-298450" lvl="8" marL="4114800" rtl="0">
              <a:lnSpc>
                <a:spcPct val="115000"/>
              </a:lnSpc>
              <a:spcBef>
                <a:spcPts val="1600"/>
              </a:spcBef>
              <a:spcAft>
                <a:spcPts val="1600"/>
              </a:spcAft>
              <a:buSzPts val="1100"/>
              <a:buFont typeface="Roboto"/>
              <a:buChar char="■"/>
              <a:defRPr sz="1100">
                <a:latin typeface="Roboto"/>
                <a:ea typeface="Roboto"/>
                <a:cs typeface="Roboto"/>
                <a:sym typeface="Roboto"/>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latin typeface="Nunito"/>
                <a:ea typeface="Nunito"/>
                <a:cs typeface="Nunito"/>
                <a:sym typeface="Nunito"/>
              </a:defRPr>
            </a:lvl1pPr>
            <a:lvl2pPr lvl="1" rtl="0" algn="r">
              <a:buNone/>
              <a:defRPr sz="1000">
                <a:solidFill>
                  <a:schemeClr val="dk2"/>
                </a:solidFill>
                <a:latin typeface="Nunito"/>
                <a:ea typeface="Nunito"/>
                <a:cs typeface="Nunito"/>
                <a:sym typeface="Nunito"/>
              </a:defRPr>
            </a:lvl2pPr>
            <a:lvl3pPr lvl="2" rtl="0" algn="r">
              <a:buNone/>
              <a:defRPr sz="1000">
                <a:solidFill>
                  <a:schemeClr val="dk2"/>
                </a:solidFill>
                <a:latin typeface="Nunito"/>
                <a:ea typeface="Nunito"/>
                <a:cs typeface="Nunito"/>
                <a:sym typeface="Nunito"/>
              </a:defRPr>
            </a:lvl3pPr>
            <a:lvl4pPr lvl="3" rtl="0" algn="r">
              <a:buNone/>
              <a:defRPr sz="1000">
                <a:solidFill>
                  <a:schemeClr val="dk2"/>
                </a:solidFill>
                <a:latin typeface="Nunito"/>
                <a:ea typeface="Nunito"/>
                <a:cs typeface="Nunito"/>
                <a:sym typeface="Nunito"/>
              </a:defRPr>
            </a:lvl4pPr>
            <a:lvl5pPr lvl="4" rtl="0" algn="r">
              <a:buNone/>
              <a:defRPr sz="1000">
                <a:solidFill>
                  <a:schemeClr val="dk2"/>
                </a:solidFill>
                <a:latin typeface="Nunito"/>
                <a:ea typeface="Nunito"/>
                <a:cs typeface="Nunito"/>
                <a:sym typeface="Nunito"/>
              </a:defRPr>
            </a:lvl5pPr>
            <a:lvl6pPr lvl="5" rtl="0" algn="r">
              <a:buNone/>
              <a:defRPr sz="1000">
                <a:solidFill>
                  <a:schemeClr val="dk2"/>
                </a:solidFill>
                <a:latin typeface="Nunito"/>
                <a:ea typeface="Nunito"/>
                <a:cs typeface="Nunito"/>
                <a:sym typeface="Nunito"/>
              </a:defRPr>
            </a:lvl6pPr>
            <a:lvl7pPr lvl="6" rtl="0" algn="r">
              <a:buNone/>
              <a:defRPr sz="1000">
                <a:solidFill>
                  <a:schemeClr val="dk2"/>
                </a:solidFill>
                <a:latin typeface="Nunito"/>
                <a:ea typeface="Nunito"/>
                <a:cs typeface="Nunito"/>
                <a:sym typeface="Nunito"/>
              </a:defRPr>
            </a:lvl7pPr>
            <a:lvl8pPr lvl="7" rtl="0" algn="r">
              <a:buNone/>
              <a:defRPr sz="1000">
                <a:solidFill>
                  <a:schemeClr val="dk2"/>
                </a:solidFill>
                <a:latin typeface="Nunito"/>
                <a:ea typeface="Nunito"/>
                <a:cs typeface="Nunito"/>
                <a:sym typeface="Nunito"/>
              </a:defRPr>
            </a:lvl8pPr>
            <a:lvl9pPr lvl="8" rtl="0"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9900FF"/>
        </a:solidFill>
      </p:bgPr>
    </p:bg>
    <p:spTree>
      <p:nvGrpSpPr>
        <p:cNvPr id="94" name="Shape 94"/>
        <p:cNvGrpSpPr/>
        <p:nvPr/>
      </p:nvGrpSpPr>
      <p:grpSpPr>
        <a:xfrm>
          <a:off x="0" y="0"/>
          <a:ext cx="0" cy="0"/>
          <a:chOff x="0" y="0"/>
          <a:chExt cx="0" cy="0"/>
        </a:xfrm>
      </p:grpSpPr>
      <p:sp>
        <p:nvSpPr>
          <p:cNvPr id="95" name="Google Shape;95;p13"/>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
              <a:t>Car Insurance</a:t>
            </a:r>
            <a:endParaRPr b="1"/>
          </a:p>
        </p:txBody>
      </p:sp>
      <p:sp>
        <p:nvSpPr>
          <p:cNvPr id="96" name="Google Shape;96;p13"/>
          <p:cNvSpPr txBox="1"/>
          <p:nvPr/>
        </p:nvSpPr>
        <p:spPr>
          <a:xfrm>
            <a:off x="1955700" y="3096025"/>
            <a:ext cx="5232600" cy="840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solidFill>
                  <a:srgbClr val="77A756"/>
                </a:solidFill>
                <a:latin typeface="Merriweather"/>
                <a:ea typeface="Merriweather"/>
                <a:cs typeface="Merriweather"/>
                <a:sym typeface="Merriweather"/>
              </a:rPr>
              <a:t>Personal Finance Lab</a:t>
            </a:r>
            <a:endParaRPr b="1">
              <a:solidFill>
                <a:srgbClr val="77A756"/>
              </a:solidFill>
              <a:latin typeface="Merriweather"/>
              <a:ea typeface="Merriweather"/>
              <a:cs typeface="Merriweather"/>
              <a:sym typeface="Merriweather"/>
            </a:endParaRPr>
          </a:p>
        </p:txBody>
      </p:sp>
      <p:pic>
        <p:nvPicPr>
          <p:cNvPr id="97" name="Google Shape;97;p13"/>
          <p:cNvPicPr preferRelativeResize="0"/>
          <p:nvPr/>
        </p:nvPicPr>
        <p:blipFill>
          <a:blip r:embed="rId3">
            <a:alphaModFix/>
          </a:blip>
          <a:stretch>
            <a:fillRect/>
          </a:stretch>
        </p:blipFill>
        <p:spPr>
          <a:xfrm>
            <a:off x="7538950" y="3544225"/>
            <a:ext cx="1379200" cy="13792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Google Shape;102;p14"/>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Car Insurance 101 </a:t>
            </a:r>
            <a:endParaRPr b="1"/>
          </a:p>
        </p:txBody>
      </p:sp>
      <p:sp>
        <p:nvSpPr>
          <p:cNvPr id="103" name="Google Shape;103;p14"/>
          <p:cNvSpPr txBox="1"/>
          <p:nvPr>
            <p:ph idx="1" type="body"/>
          </p:nvPr>
        </p:nvSpPr>
        <p:spPr>
          <a:xfrm>
            <a:off x="338550" y="1189550"/>
            <a:ext cx="8466900" cy="2895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What? </a:t>
            </a:r>
            <a:endParaRPr b="1"/>
          </a:p>
          <a:p>
            <a:pPr indent="-311150" lvl="0" marL="457200" rtl="0" algn="l">
              <a:spcBef>
                <a:spcPts val="1600"/>
              </a:spcBef>
              <a:spcAft>
                <a:spcPts val="0"/>
              </a:spcAft>
              <a:buSzPts val="1300"/>
              <a:buChar char="●"/>
            </a:pPr>
            <a:r>
              <a:rPr lang="en"/>
              <a:t>Car insurance is a type of protection that </a:t>
            </a:r>
            <a:r>
              <a:rPr lang="en"/>
              <a:t>protects</a:t>
            </a:r>
            <a:r>
              <a:rPr lang="en"/>
              <a:t> </a:t>
            </a:r>
            <a:r>
              <a:rPr lang="en"/>
              <a:t>anyone</a:t>
            </a:r>
            <a:r>
              <a:rPr lang="en"/>
              <a:t> who owns a car from different types of </a:t>
            </a:r>
            <a:r>
              <a:rPr lang="en"/>
              <a:t>damage</a:t>
            </a:r>
            <a:r>
              <a:rPr lang="en"/>
              <a:t>.  There are several different types of car </a:t>
            </a:r>
            <a:r>
              <a:rPr lang="en"/>
              <a:t>insurance</a:t>
            </a:r>
            <a:r>
              <a:rPr lang="en"/>
              <a:t> that protect </a:t>
            </a:r>
            <a:r>
              <a:rPr lang="en"/>
              <a:t>against</a:t>
            </a:r>
            <a:r>
              <a:rPr lang="en"/>
              <a:t> different things</a:t>
            </a:r>
            <a:r>
              <a:rPr b="1" lang="en"/>
              <a:t>.  </a:t>
            </a:r>
            <a:endParaRPr b="1"/>
          </a:p>
          <a:p>
            <a:pPr indent="0" lvl="0" marL="0" rtl="0" algn="l">
              <a:spcBef>
                <a:spcPts val="1600"/>
              </a:spcBef>
              <a:spcAft>
                <a:spcPts val="0"/>
              </a:spcAft>
              <a:buNone/>
            </a:pPr>
            <a:r>
              <a:rPr b="1" lang="en"/>
              <a:t>Why?</a:t>
            </a:r>
            <a:endParaRPr b="1"/>
          </a:p>
          <a:p>
            <a:pPr indent="-311150" lvl="0" marL="457200" rtl="0" algn="l">
              <a:spcBef>
                <a:spcPts val="1600"/>
              </a:spcBef>
              <a:spcAft>
                <a:spcPts val="0"/>
              </a:spcAft>
              <a:buSzPts val="1300"/>
              <a:buChar char="●"/>
            </a:pPr>
            <a:r>
              <a:rPr lang="en"/>
              <a:t>It is important to have car insurance so that you are protected in case </a:t>
            </a:r>
            <a:r>
              <a:rPr lang="en"/>
              <a:t>something</a:t>
            </a:r>
            <a:r>
              <a:rPr lang="en"/>
              <a:t> happens. Also, by requiring </a:t>
            </a:r>
            <a:r>
              <a:rPr lang="en"/>
              <a:t>everyone</a:t>
            </a:r>
            <a:r>
              <a:rPr lang="en"/>
              <a:t> to have car insurance people feel safer driving on the streets knowing that they won’t have to cover the whole cost in case of a problem. </a:t>
            </a:r>
            <a:endParaRPr/>
          </a:p>
        </p:txBody>
      </p:sp>
      <p:pic>
        <p:nvPicPr>
          <p:cNvPr id="104" name="Google Shape;104;p14"/>
          <p:cNvPicPr preferRelativeResize="0"/>
          <p:nvPr/>
        </p:nvPicPr>
        <p:blipFill>
          <a:blip r:embed="rId3">
            <a:alphaModFix/>
          </a:blip>
          <a:stretch>
            <a:fillRect/>
          </a:stretch>
        </p:blipFill>
        <p:spPr>
          <a:xfrm>
            <a:off x="7756725" y="283225"/>
            <a:ext cx="1119950" cy="10648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15"/>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Types of Car Insurance </a:t>
            </a:r>
            <a:endParaRPr b="1"/>
          </a:p>
        </p:txBody>
      </p:sp>
      <p:sp>
        <p:nvSpPr>
          <p:cNvPr id="110" name="Google Shape;110;p15"/>
          <p:cNvSpPr txBox="1"/>
          <p:nvPr>
            <p:ph idx="1" type="body"/>
          </p:nvPr>
        </p:nvSpPr>
        <p:spPr>
          <a:xfrm>
            <a:off x="338550" y="1189550"/>
            <a:ext cx="8466900" cy="3611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Liability Coverage </a:t>
            </a:r>
            <a:endParaRPr b="1"/>
          </a:p>
          <a:p>
            <a:pPr indent="-311150" lvl="0" marL="457200" rtl="0" algn="l">
              <a:spcBef>
                <a:spcPts val="1600"/>
              </a:spcBef>
              <a:spcAft>
                <a:spcPts val="0"/>
              </a:spcAft>
              <a:buSzPts val="1300"/>
              <a:buChar char="●"/>
            </a:pPr>
            <a:r>
              <a:rPr lang="en"/>
              <a:t>This type of insurance is required to drive car. </a:t>
            </a:r>
            <a:r>
              <a:rPr lang="en">
                <a:highlight>
                  <a:srgbClr val="FFFFFF"/>
                </a:highlight>
              </a:rPr>
              <a:t> This type of insurance will pay another driver’s repair costs and medical bills in case of an accident. </a:t>
            </a:r>
            <a:endParaRPr>
              <a:highlight>
                <a:srgbClr val="FFFFFF"/>
              </a:highlight>
            </a:endParaRPr>
          </a:p>
          <a:p>
            <a:pPr indent="-311150" lvl="0" marL="457200" rtl="0" algn="l">
              <a:spcBef>
                <a:spcPts val="0"/>
              </a:spcBef>
              <a:spcAft>
                <a:spcPts val="0"/>
              </a:spcAft>
              <a:buSzPts val="1300"/>
              <a:buChar char="●"/>
            </a:pPr>
            <a:r>
              <a:rPr lang="en">
                <a:highlight>
                  <a:srgbClr val="FFFFFF"/>
                </a:highlight>
              </a:rPr>
              <a:t>This type of insurance does not cover you or your car. So if you get in an </a:t>
            </a:r>
            <a:r>
              <a:rPr lang="en">
                <a:highlight>
                  <a:srgbClr val="FFFFFF"/>
                </a:highlight>
              </a:rPr>
              <a:t>accident</a:t>
            </a:r>
            <a:r>
              <a:rPr lang="en">
                <a:highlight>
                  <a:srgbClr val="FFFFFF"/>
                </a:highlight>
              </a:rPr>
              <a:t> with </a:t>
            </a:r>
            <a:r>
              <a:rPr lang="en">
                <a:highlight>
                  <a:srgbClr val="FFFFFF"/>
                </a:highlight>
              </a:rPr>
              <a:t>someone</a:t>
            </a:r>
            <a:r>
              <a:rPr lang="en">
                <a:highlight>
                  <a:srgbClr val="FFFFFF"/>
                </a:highlight>
              </a:rPr>
              <a:t> who does not have insurance you will be covering your own car and medical payments </a:t>
            </a:r>
            <a:endParaRPr>
              <a:highlight>
                <a:srgbClr val="FFFFFF"/>
              </a:highlight>
            </a:endParaRPr>
          </a:p>
          <a:p>
            <a:pPr indent="0" lvl="0" marL="0" rtl="0" algn="l">
              <a:spcBef>
                <a:spcPts val="1600"/>
              </a:spcBef>
              <a:spcAft>
                <a:spcPts val="0"/>
              </a:spcAft>
              <a:buNone/>
            </a:pPr>
            <a:r>
              <a:rPr b="1" lang="en">
                <a:highlight>
                  <a:srgbClr val="FFFFFF"/>
                </a:highlight>
              </a:rPr>
              <a:t>Collision</a:t>
            </a:r>
            <a:r>
              <a:rPr b="1" lang="en">
                <a:highlight>
                  <a:srgbClr val="FFFFFF"/>
                </a:highlight>
              </a:rPr>
              <a:t> Coverage </a:t>
            </a:r>
            <a:endParaRPr b="1">
              <a:highlight>
                <a:srgbClr val="FFFFFF"/>
              </a:highlight>
            </a:endParaRPr>
          </a:p>
          <a:p>
            <a:pPr indent="-311150" lvl="0" marL="457200" rtl="0" algn="l">
              <a:spcBef>
                <a:spcPts val="1600"/>
              </a:spcBef>
              <a:spcAft>
                <a:spcPts val="0"/>
              </a:spcAft>
              <a:buSzPts val="1300"/>
              <a:buChar char="●"/>
            </a:pPr>
            <a:r>
              <a:rPr lang="en">
                <a:highlight>
                  <a:srgbClr val="FFFFFF"/>
                </a:highlight>
              </a:rPr>
              <a:t>This type of insurance does cover any personal </a:t>
            </a:r>
            <a:r>
              <a:rPr lang="en">
                <a:highlight>
                  <a:srgbClr val="FFFFFF"/>
                </a:highlight>
              </a:rPr>
              <a:t>vehicle</a:t>
            </a:r>
            <a:r>
              <a:rPr lang="en">
                <a:highlight>
                  <a:srgbClr val="FFFFFF"/>
                </a:highlight>
              </a:rPr>
              <a:t> costs in case of an accident. But not medical costs. </a:t>
            </a:r>
            <a:endParaRPr>
              <a:highlight>
                <a:srgbClr val="FFFFFF"/>
              </a:highlight>
            </a:endParaRPr>
          </a:p>
          <a:p>
            <a:pPr indent="0" lvl="0" marL="0" rtl="0" algn="l">
              <a:spcBef>
                <a:spcPts val="1600"/>
              </a:spcBef>
              <a:spcAft>
                <a:spcPts val="0"/>
              </a:spcAft>
              <a:buNone/>
            </a:pPr>
            <a:r>
              <a:rPr b="1" lang="en">
                <a:highlight>
                  <a:srgbClr val="FFFFFF"/>
                </a:highlight>
              </a:rPr>
              <a:t>Personal Injury Protection </a:t>
            </a:r>
            <a:endParaRPr b="1">
              <a:highlight>
                <a:srgbClr val="FFFFFF"/>
              </a:highlight>
            </a:endParaRPr>
          </a:p>
          <a:p>
            <a:pPr indent="-311150" lvl="0" marL="457200" rtl="0" algn="l">
              <a:spcBef>
                <a:spcPts val="1600"/>
              </a:spcBef>
              <a:spcAft>
                <a:spcPts val="0"/>
              </a:spcAft>
              <a:buSzPts val="1300"/>
              <a:buChar char="●"/>
            </a:pPr>
            <a:r>
              <a:rPr lang="en">
                <a:highlight>
                  <a:srgbClr val="FFFFFF"/>
                </a:highlight>
              </a:rPr>
              <a:t>This type of </a:t>
            </a:r>
            <a:r>
              <a:rPr lang="en">
                <a:highlight>
                  <a:srgbClr val="FFFFFF"/>
                </a:highlight>
              </a:rPr>
              <a:t>insurance</a:t>
            </a:r>
            <a:r>
              <a:rPr lang="en">
                <a:highlight>
                  <a:srgbClr val="FFFFFF"/>
                </a:highlight>
              </a:rPr>
              <a:t> will cover personal medical costs. This is only </a:t>
            </a:r>
            <a:r>
              <a:rPr lang="en">
                <a:highlight>
                  <a:srgbClr val="FFFFFF"/>
                </a:highlight>
              </a:rPr>
              <a:t>necessary if you are at fault in the accident. </a:t>
            </a:r>
            <a:r>
              <a:rPr lang="en">
                <a:highlight>
                  <a:srgbClr val="FFFFFF"/>
                </a:highlight>
              </a:rPr>
              <a:t> </a:t>
            </a:r>
            <a:endParaRPr>
              <a:highlight>
                <a:srgbClr val="FFFFFF"/>
              </a:highlight>
            </a:endParaRPr>
          </a:p>
        </p:txBody>
      </p:sp>
      <p:pic>
        <p:nvPicPr>
          <p:cNvPr id="111" name="Google Shape;111;p15"/>
          <p:cNvPicPr preferRelativeResize="0"/>
          <p:nvPr/>
        </p:nvPicPr>
        <p:blipFill>
          <a:blip r:embed="rId3">
            <a:alphaModFix/>
          </a:blip>
          <a:stretch>
            <a:fillRect/>
          </a:stretch>
        </p:blipFill>
        <p:spPr>
          <a:xfrm>
            <a:off x="7745650" y="260924"/>
            <a:ext cx="1147400" cy="1147400"/>
          </a:xfrm>
          <a:prstGeom prst="rect">
            <a:avLst/>
          </a:prstGeom>
          <a:noFill/>
          <a:ln>
            <a:noFill/>
          </a:ln>
        </p:spPr>
      </p:pic>
      <p:pic>
        <p:nvPicPr>
          <p:cNvPr id="112" name="Google Shape;112;p15"/>
          <p:cNvPicPr preferRelativeResize="0"/>
          <p:nvPr/>
        </p:nvPicPr>
        <p:blipFill>
          <a:blip r:embed="rId4">
            <a:alphaModFix/>
          </a:blip>
          <a:stretch>
            <a:fillRect/>
          </a:stretch>
        </p:blipFill>
        <p:spPr>
          <a:xfrm>
            <a:off x="7756725" y="255775"/>
            <a:ext cx="1119950" cy="11474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Google Shape;117;p16"/>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Types of Car Insurance cont. </a:t>
            </a:r>
            <a:endParaRPr b="1"/>
          </a:p>
          <a:p>
            <a:pPr indent="0" lvl="0" marL="0" rtl="0" algn="l">
              <a:spcBef>
                <a:spcPts val="0"/>
              </a:spcBef>
              <a:spcAft>
                <a:spcPts val="0"/>
              </a:spcAft>
              <a:buNone/>
            </a:pPr>
            <a:r>
              <a:t/>
            </a:r>
            <a:endParaRPr b="1"/>
          </a:p>
        </p:txBody>
      </p:sp>
      <p:sp>
        <p:nvSpPr>
          <p:cNvPr id="118" name="Google Shape;118;p16"/>
          <p:cNvSpPr txBox="1"/>
          <p:nvPr>
            <p:ph idx="1" type="body"/>
          </p:nvPr>
        </p:nvSpPr>
        <p:spPr>
          <a:xfrm>
            <a:off x="338550" y="1189550"/>
            <a:ext cx="8466900" cy="28956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a:t>Uninsured Motorist Coverage </a:t>
            </a:r>
            <a:endParaRPr b="1"/>
          </a:p>
          <a:p>
            <a:pPr indent="0" lvl="0" marL="0" rtl="0" algn="l">
              <a:lnSpc>
                <a:spcPct val="100000"/>
              </a:lnSpc>
              <a:spcBef>
                <a:spcPts val="0"/>
              </a:spcBef>
              <a:spcAft>
                <a:spcPts val="0"/>
              </a:spcAft>
              <a:buNone/>
            </a:pPr>
            <a:r>
              <a:t/>
            </a:r>
            <a:endParaRPr b="1"/>
          </a:p>
          <a:p>
            <a:pPr indent="-311150" lvl="0" marL="457200" rtl="0" algn="l">
              <a:lnSpc>
                <a:spcPct val="100000"/>
              </a:lnSpc>
              <a:spcBef>
                <a:spcPts val="0"/>
              </a:spcBef>
              <a:spcAft>
                <a:spcPts val="0"/>
              </a:spcAft>
              <a:buSzPts val="1300"/>
              <a:buChar char="●"/>
            </a:pPr>
            <a:r>
              <a:rPr lang="en"/>
              <a:t>There are two types :</a:t>
            </a:r>
            <a:endParaRPr/>
          </a:p>
          <a:p>
            <a:pPr indent="0" lvl="0" marL="0" rtl="0" algn="l">
              <a:lnSpc>
                <a:spcPct val="100000"/>
              </a:lnSpc>
              <a:spcBef>
                <a:spcPts val="0"/>
              </a:spcBef>
              <a:spcAft>
                <a:spcPts val="0"/>
              </a:spcAft>
              <a:buNone/>
            </a:pPr>
            <a:r>
              <a:t/>
            </a:r>
            <a:endParaRPr/>
          </a:p>
          <a:p>
            <a:pPr indent="-311150" lvl="1" marL="914400" rtl="0" algn="l">
              <a:lnSpc>
                <a:spcPct val="100000"/>
              </a:lnSpc>
              <a:spcBef>
                <a:spcPts val="0"/>
              </a:spcBef>
              <a:spcAft>
                <a:spcPts val="0"/>
              </a:spcAft>
              <a:buSzPts val="1300"/>
              <a:buChar char="○"/>
            </a:pPr>
            <a:r>
              <a:rPr lang="en" sz="1300"/>
              <a:t>Bodily- </a:t>
            </a:r>
            <a:r>
              <a:rPr lang="en" sz="1300">
                <a:highlight>
                  <a:srgbClr val="FFFFFF"/>
                </a:highlight>
              </a:rPr>
              <a:t>type will cover any medical bills, lost wages, and pain/suffering expenses.</a:t>
            </a:r>
            <a:endParaRPr sz="1300">
              <a:highlight>
                <a:srgbClr val="FFFFFF"/>
              </a:highlight>
            </a:endParaRPr>
          </a:p>
          <a:p>
            <a:pPr indent="-311150" lvl="1" marL="914400" rtl="0" algn="l">
              <a:lnSpc>
                <a:spcPct val="100000"/>
              </a:lnSpc>
              <a:spcBef>
                <a:spcPts val="0"/>
              </a:spcBef>
              <a:spcAft>
                <a:spcPts val="0"/>
              </a:spcAft>
              <a:buSzPts val="1300"/>
              <a:buChar char="○"/>
            </a:pPr>
            <a:r>
              <a:rPr lang="en" sz="1300">
                <a:highlight>
                  <a:srgbClr val="FFFFFF"/>
                </a:highlight>
              </a:rPr>
              <a:t>Property Damage-  will cover the costs of repairing your car, but may also extend to your other property (like your house, or any stuff that was in your car that was damaged by the collision).</a:t>
            </a:r>
            <a:endParaRPr sz="1300">
              <a:highlight>
                <a:srgbClr val="FFFFFF"/>
              </a:highlight>
            </a:endParaRPr>
          </a:p>
          <a:p>
            <a:pPr indent="0" lvl="0" marL="0" rtl="0" algn="l">
              <a:lnSpc>
                <a:spcPct val="100000"/>
              </a:lnSpc>
              <a:spcBef>
                <a:spcPts val="0"/>
              </a:spcBef>
              <a:spcAft>
                <a:spcPts val="0"/>
              </a:spcAft>
              <a:buNone/>
            </a:pPr>
            <a:r>
              <a:t/>
            </a:r>
            <a:endParaRPr>
              <a:highlight>
                <a:srgbClr val="FFFFFF"/>
              </a:highlight>
            </a:endParaRPr>
          </a:p>
          <a:p>
            <a:pPr indent="0" lvl="0" marL="0" rtl="0" algn="l">
              <a:lnSpc>
                <a:spcPct val="100000"/>
              </a:lnSpc>
              <a:spcBef>
                <a:spcPts val="0"/>
              </a:spcBef>
              <a:spcAft>
                <a:spcPts val="0"/>
              </a:spcAft>
              <a:buNone/>
            </a:pPr>
            <a:r>
              <a:rPr b="1" lang="en">
                <a:highlight>
                  <a:srgbClr val="FFFFFF"/>
                </a:highlight>
              </a:rPr>
              <a:t>Comprehensive</a:t>
            </a:r>
            <a:r>
              <a:rPr b="1" lang="en">
                <a:highlight>
                  <a:srgbClr val="FFFFFF"/>
                </a:highlight>
              </a:rPr>
              <a:t> Coverage</a:t>
            </a:r>
            <a:endParaRPr b="1">
              <a:highlight>
                <a:srgbClr val="FFFFFF"/>
              </a:highlight>
            </a:endParaRPr>
          </a:p>
          <a:p>
            <a:pPr indent="-311150" lvl="0" marL="457200" rtl="0" algn="l">
              <a:lnSpc>
                <a:spcPct val="100000"/>
              </a:lnSpc>
              <a:spcBef>
                <a:spcPts val="0"/>
              </a:spcBef>
              <a:spcAft>
                <a:spcPts val="0"/>
              </a:spcAft>
              <a:buSzPts val="1300"/>
              <a:buChar char="●"/>
            </a:pPr>
            <a:r>
              <a:rPr lang="en">
                <a:highlight>
                  <a:srgbClr val="FFFFFF"/>
                </a:highlight>
              </a:rPr>
              <a:t>This type of insurance is meant to protect your car from </a:t>
            </a:r>
            <a:r>
              <a:rPr lang="en">
                <a:highlight>
                  <a:srgbClr val="FFFFFF"/>
                </a:highlight>
              </a:rPr>
              <a:t>damages</a:t>
            </a:r>
            <a:r>
              <a:rPr lang="en">
                <a:highlight>
                  <a:srgbClr val="FFFFFF"/>
                </a:highlight>
              </a:rPr>
              <a:t> and repairs not done by other cars. For example, if a tree falls on your car or theft. </a:t>
            </a:r>
            <a:endParaRPr>
              <a:highlight>
                <a:srgbClr val="FFFFFF"/>
              </a:highlight>
            </a:endParaRPr>
          </a:p>
        </p:txBody>
      </p:sp>
      <p:pic>
        <p:nvPicPr>
          <p:cNvPr id="119" name="Google Shape;119;p16"/>
          <p:cNvPicPr preferRelativeResize="0"/>
          <p:nvPr/>
        </p:nvPicPr>
        <p:blipFill>
          <a:blip r:embed="rId3">
            <a:alphaModFix/>
          </a:blip>
          <a:stretch>
            <a:fillRect/>
          </a:stretch>
        </p:blipFill>
        <p:spPr>
          <a:xfrm>
            <a:off x="7745650" y="260924"/>
            <a:ext cx="1147400" cy="1147400"/>
          </a:xfrm>
          <a:prstGeom prst="rect">
            <a:avLst/>
          </a:prstGeom>
          <a:noFill/>
          <a:ln>
            <a:noFill/>
          </a:ln>
        </p:spPr>
      </p:pic>
      <p:pic>
        <p:nvPicPr>
          <p:cNvPr id="120" name="Google Shape;120;p16"/>
          <p:cNvPicPr preferRelativeResize="0"/>
          <p:nvPr/>
        </p:nvPicPr>
        <p:blipFill>
          <a:blip r:embed="rId4">
            <a:alphaModFix/>
          </a:blip>
          <a:stretch>
            <a:fillRect/>
          </a:stretch>
        </p:blipFill>
        <p:spPr>
          <a:xfrm>
            <a:off x="7756725" y="255775"/>
            <a:ext cx="1119950" cy="11474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Google Shape;125;p17"/>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Tort vs No Fault </a:t>
            </a:r>
            <a:endParaRPr b="1"/>
          </a:p>
        </p:txBody>
      </p:sp>
      <p:sp>
        <p:nvSpPr>
          <p:cNvPr id="126" name="Google Shape;126;p17"/>
          <p:cNvSpPr txBox="1"/>
          <p:nvPr>
            <p:ph idx="1" type="body"/>
          </p:nvPr>
        </p:nvSpPr>
        <p:spPr>
          <a:xfrm>
            <a:off x="338550" y="1189550"/>
            <a:ext cx="8466900" cy="3331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Tort States </a:t>
            </a:r>
            <a:endParaRPr b="1"/>
          </a:p>
          <a:p>
            <a:pPr indent="-311150" lvl="0" marL="457200" rtl="0" algn="l">
              <a:spcBef>
                <a:spcPts val="1600"/>
              </a:spcBef>
              <a:spcAft>
                <a:spcPts val="0"/>
              </a:spcAft>
              <a:buSzPts val="1300"/>
              <a:buChar char="●"/>
            </a:pPr>
            <a:r>
              <a:rPr lang="en"/>
              <a:t>In Tort states, the blame in an accident is assigned on a sliding scale. For example, one car might get 40% blame and the other gets 60%. </a:t>
            </a:r>
            <a:r>
              <a:rPr lang="en">
                <a:highlight>
                  <a:srgbClr val="FFFFFF"/>
                </a:highlight>
              </a:rPr>
              <a:t>This percentage of fault will determine how much each party is required to pay.</a:t>
            </a:r>
            <a:endParaRPr>
              <a:highlight>
                <a:srgbClr val="FFFFFF"/>
              </a:highlight>
            </a:endParaRPr>
          </a:p>
          <a:p>
            <a:pPr indent="-298450" lvl="1" marL="914400" rtl="0" algn="l">
              <a:spcBef>
                <a:spcPts val="0"/>
              </a:spcBef>
              <a:spcAft>
                <a:spcPts val="0"/>
              </a:spcAft>
              <a:buSzPts val="1100"/>
              <a:buChar char="○"/>
            </a:pPr>
            <a:r>
              <a:rPr lang="en">
                <a:highlight>
                  <a:srgbClr val="FFFFFF"/>
                </a:highlight>
              </a:rPr>
              <a:t>For example, if you are 40% “at fault” for a collision, your insurance does not need to pay anything to the other driver, but the other driver only needs to pay for 20% of your damages.</a:t>
            </a:r>
            <a:endParaRPr>
              <a:highlight>
                <a:srgbClr val="FFFFFF"/>
              </a:highlight>
            </a:endParaRPr>
          </a:p>
          <a:p>
            <a:pPr indent="0" lvl="0" marL="0" rtl="0" algn="l">
              <a:spcBef>
                <a:spcPts val="1600"/>
              </a:spcBef>
              <a:spcAft>
                <a:spcPts val="0"/>
              </a:spcAft>
              <a:buNone/>
            </a:pPr>
            <a:r>
              <a:rPr b="1" lang="en">
                <a:highlight>
                  <a:srgbClr val="FFFFFF"/>
                </a:highlight>
              </a:rPr>
              <a:t>No Fault States </a:t>
            </a:r>
            <a:endParaRPr b="1">
              <a:highlight>
                <a:srgbClr val="FFFFFF"/>
              </a:highlight>
            </a:endParaRPr>
          </a:p>
          <a:p>
            <a:pPr indent="-311150" lvl="0" marL="457200" rtl="0" algn="l">
              <a:spcBef>
                <a:spcPts val="1600"/>
              </a:spcBef>
              <a:spcAft>
                <a:spcPts val="0"/>
              </a:spcAft>
              <a:buSzPts val="1300"/>
              <a:buChar char="●"/>
            </a:pPr>
            <a:r>
              <a:rPr lang="en">
                <a:highlight>
                  <a:srgbClr val="FFFFFF"/>
                </a:highlight>
              </a:rPr>
              <a:t>No Fault states generally do not make any effort to determine who was responsible for a collision – the costs for repairs and medical expenses are paid solely by your own insurer. </a:t>
            </a:r>
            <a:endParaRPr>
              <a:highlight>
                <a:srgbClr val="FFFFFF"/>
              </a:highlight>
            </a:endParaRPr>
          </a:p>
          <a:p>
            <a:pPr indent="-311150" lvl="0" marL="457200" rtl="0" algn="l">
              <a:spcBef>
                <a:spcPts val="0"/>
              </a:spcBef>
              <a:spcAft>
                <a:spcPts val="0"/>
              </a:spcAft>
              <a:buSzPts val="1300"/>
              <a:buChar char="●"/>
            </a:pPr>
            <a:r>
              <a:rPr lang="en">
                <a:highlight>
                  <a:srgbClr val="FFFFFF"/>
                </a:highlight>
              </a:rPr>
              <a:t>Liability Coverage and Uninsured Motorist Coverage become less important (although still comes into play for bigger accidents), while </a:t>
            </a:r>
            <a:r>
              <a:rPr lang="en">
                <a:highlight>
                  <a:srgbClr val="FFFFFF"/>
                </a:highlight>
              </a:rPr>
              <a:t>Collision</a:t>
            </a:r>
            <a:r>
              <a:rPr lang="en">
                <a:highlight>
                  <a:srgbClr val="FFFFFF"/>
                </a:highlight>
              </a:rPr>
              <a:t> Coverage and Personal Injury Protection is usually mandatory.</a:t>
            </a:r>
            <a:endParaRPr>
              <a:highlight>
                <a:srgbClr val="FFFFFF"/>
              </a:highlight>
            </a:endParaRPr>
          </a:p>
          <a:p>
            <a:pPr indent="-311150" lvl="0" marL="457200" rtl="0" algn="l">
              <a:spcBef>
                <a:spcPts val="0"/>
              </a:spcBef>
              <a:spcAft>
                <a:spcPts val="0"/>
              </a:spcAft>
              <a:buSzPts val="1300"/>
              <a:buChar char="●"/>
            </a:pPr>
            <a:r>
              <a:rPr lang="en">
                <a:highlight>
                  <a:srgbClr val="FFFFFF"/>
                </a:highlight>
              </a:rPr>
              <a:t>There are currently 14 “No Fault” States</a:t>
            </a:r>
            <a:endParaRPr>
              <a:highlight>
                <a:srgbClr val="FFFFFF"/>
              </a:highlight>
            </a:endParaRPr>
          </a:p>
        </p:txBody>
      </p:sp>
      <p:pic>
        <p:nvPicPr>
          <p:cNvPr id="127" name="Google Shape;127;p17"/>
          <p:cNvPicPr preferRelativeResize="0"/>
          <p:nvPr/>
        </p:nvPicPr>
        <p:blipFill>
          <a:blip r:embed="rId3">
            <a:alphaModFix/>
          </a:blip>
          <a:stretch>
            <a:fillRect/>
          </a:stretch>
        </p:blipFill>
        <p:spPr>
          <a:xfrm>
            <a:off x="7745650" y="260924"/>
            <a:ext cx="1147400" cy="1147400"/>
          </a:xfrm>
          <a:prstGeom prst="rect">
            <a:avLst/>
          </a:prstGeom>
          <a:noFill/>
          <a:ln>
            <a:noFill/>
          </a:ln>
        </p:spPr>
      </p:pic>
      <p:pic>
        <p:nvPicPr>
          <p:cNvPr id="128" name="Google Shape;128;p17"/>
          <p:cNvPicPr preferRelativeResize="0"/>
          <p:nvPr/>
        </p:nvPicPr>
        <p:blipFill>
          <a:blip r:embed="rId4">
            <a:alphaModFix/>
          </a:blip>
          <a:stretch>
            <a:fillRect/>
          </a:stretch>
        </p:blipFill>
        <p:spPr>
          <a:xfrm>
            <a:off x="7756725" y="255775"/>
            <a:ext cx="1119950" cy="11474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18"/>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Deductibles and Premiums</a:t>
            </a:r>
            <a:endParaRPr b="1"/>
          </a:p>
        </p:txBody>
      </p:sp>
      <p:sp>
        <p:nvSpPr>
          <p:cNvPr id="134" name="Google Shape;134;p18"/>
          <p:cNvSpPr txBox="1"/>
          <p:nvPr>
            <p:ph idx="1" type="body"/>
          </p:nvPr>
        </p:nvSpPr>
        <p:spPr>
          <a:xfrm>
            <a:off x="338550" y="1189550"/>
            <a:ext cx="8466900" cy="3331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highlight>
                  <a:srgbClr val="FFFFFF"/>
                </a:highlight>
              </a:rPr>
              <a:t>Deductible </a:t>
            </a:r>
            <a:endParaRPr b="1">
              <a:highlight>
                <a:srgbClr val="FFFFFF"/>
              </a:highlight>
            </a:endParaRPr>
          </a:p>
          <a:p>
            <a:pPr indent="0" lvl="0" marL="0" rtl="0" algn="l">
              <a:spcBef>
                <a:spcPts val="1600"/>
              </a:spcBef>
              <a:spcAft>
                <a:spcPts val="0"/>
              </a:spcAft>
              <a:buNone/>
            </a:pPr>
            <a:r>
              <a:rPr lang="en">
                <a:highlight>
                  <a:srgbClr val="FFFFFF"/>
                </a:highlight>
              </a:rPr>
              <a:t>A deductible is the amount you need to pay out of pocket before your insurance kicks in. </a:t>
            </a:r>
            <a:endParaRPr>
              <a:highlight>
                <a:srgbClr val="FFFFFF"/>
              </a:highlight>
            </a:endParaRPr>
          </a:p>
          <a:p>
            <a:pPr indent="0" lvl="0" marL="0" rtl="0" algn="l">
              <a:spcBef>
                <a:spcPts val="1600"/>
              </a:spcBef>
              <a:spcAft>
                <a:spcPts val="0"/>
              </a:spcAft>
              <a:buNone/>
            </a:pPr>
            <a:r>
              <a:rPr b="1" lang="en">
                <a:highlight>
                  <a:srgbClr val="FFFFFF"/>
                </a:highlight>
              </a:rPr>
              <a:t>Premium </a:t>
            </a:r>
            <a:endParaRPr b="1">
              <a:highlight>
                <a:srgbClr val="FFFFFF"/>
              </a:highlight>
            </a:endParaRPr>
          </a:p>
          <a:p>
            <a:pPr indent="0" lvl="0" marL="0" rtl="0" algn="l">
              <a:spcBef>
                <a:spcPts val="1600"/>
              </a:spcBef>
              <a:spcAft>
                <a:spcPts val="0"/>
              </a:spcAft>
              <a:buNone/>
            </a:pPr>
            <a:r>
              <a:rPr lang="en">
                <a:highlight>
                  <a:srgbClr val="FFFFFF"/>
                </a:highlight>
              </a:rPr>
              <a:t>A premium is how much you pay each month for coverage. </a:t>
            </a:r>
            <a:endParaRPr>
              <a:highlight>
                <a:srgbClr val="FFFFFF"/>
              </a:highlight>
            </a:endParaRPr>
          </a:p>
          <a:p>
            <a:pPr indent="0" lvl="0" marL="0" rtl="0" algn="l">
              <a:spcBef>
                <a:spcPts val="1600"/>
              </a:spcBef>
              <a:spcAft>
                <a:spcPts val="0"/>
              </a:spcAft>
              <a:buNone/>
            </a:pPr>
            <a:r>
              <a:t/>
            </a:r>
            <a:endParaRPr>
              <a:highlight>
                <a:srgbClr val="FFFFFF"/>
              </a:highlight>
            </a:endParaRPr>
          </a:p>
          <a:p>
            <a:pPr indent="0" lvl="0" marL="0" rtl="0" algn="l">
              <a:spcBef>
                <a:spcPts val="1600"/>
              </a:spcBef>
              <a:spcAft>
                <a:spcPts val="0"/>
              </a:spcAft>
              <a:buNone/>
            </a:pPr>
            <a:r>
              <a:t/>
            </a:r>
            <a:endParaRPr>
              <a:highlight>
                <a:srgbClr val="FFFFFF"/>
              </a:highlight>
            </a:endParaRPr>
          </a:p>
          <a:p>
            <a:pPr indent="0" lvl="0" marL="0" rtl="0" algn="l">
              <a:spcBef>
                <a:spcPts val="1600"/>
              </a:spcBef>
              <a:spcAft>
                <a:spcPts val="0"/>
              </a:spcAft>
              <a:buNone/>
            </a:pPr>
            <a:r>
              <a:t/>
            </a:r>
            <a:endParaRPr>
              <a:highlight>
                <a:srgbClr val="FFFFFF"/>
              </a:highlight>
            </a:endParaRPr>
          </a:p>
          <a:p>
            <a:pPr indent="0" lvl="0" marL="0" rtl="0" algn="l">
              <a:spcBef>
                <a:spcPts val="1600"/>
              </a:spcBef>
              <a:spcAft>
                <a:spcPts val="1600"/>
              </a:spcAft>
              <a:buNone/>
            </a:pPr>
            <a:r>
              <a:rPr lang="en">
                <a:highlight>
                  <a:srgbClr val="FFFFFF"/>
                </a:highlight>
              </a:rPr>
              <a:t>Besides choosing your level of coverage and the balance between premiums and deductibles, there are many factors that will determine how much you need to pay for insurance.</a:t>
            </a:r>
            <a:endParaRPr>
              <a:highlight>
                <a:srgbClr val="FFFFFF"/>
              </a:highlight>
            </a:endParaRPr>
          </a:p>
        </p:txBody>
      </p:sp>
      <p:pic>
        <p:nvPicPr>
          <p:cNvPr id="135" name="Google Shape;135;p18"/>
          <p:cNvPicPr preferRelativeResize="0"/>
          <p:nvPr/>
        </p:nvPicPr>
        <p:blipFill>
          <a:blip r:embed="rId3">
            <a:alphaModFix/>
          </a:blip>
          <a:stretch>
            <a:fillRect/>
          </a:stretch>
        </p:blipFill>
        <p:spPr>
          <a:xfrm>
            <a:off x="7745650" y="260924"/>
            <a:ext cx="1147400" cy="1147400"/>
          </a:xfrm>
          <a:prstGeom prst="rect">
            <a:avLst/>
          </a:prstGeom>
          <a:noFill/>
          <a:ln>
            <a:noFill/>
          </a:ln>
        </p:spPr>
      </p:pic>
      <p:pic>
        <p:nvPicPr>
          <p:cNvPr id="136" name="Google Shape;136;p18"/>
          <p:cNvPicPr preferRelativeResize="0"/>
          <p:nvPr/>
        </p:nvPicPr>
        <p:blipFill>
          <a:blip r:embed="rId4">
            <a:alphaModFix/>
          </a:blip>
          <a:stretch>
            <a:fillRect/>
          </a:stretch>
        </p:blipFill>
        <p:spPr>
          <a:xfrm>
            <a:off x="7756725" y="255775"/>
            <a:ext cx="1119950" cy="11474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p19"/>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What Will Raise Your Rates? </a:t>
            </a:r>
            <a:endParaRPr b="1"/>
          </a:p>
        </p:txBody>
      </p:sp>
      <p:sp>
        <p:nvSpPr>
          <p:cNvPr id="142" name="Google Shape;142;p19"/>
          <p:cNvSpPr txBox="1"/>
          <p:nvPr>
            <p:ph idx="1" type="body"/>
          </p:nvPr>
        </p:nvSpPr>
        <p:spPr>
          <a:xfrm>
            <a:off x="338550" y="1189550"/>
            <a:ext cx="8466900" cy="37776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a:t>Type and year of </a:t>
            </a:r>
            <a:r>
              <a:rPr b="1" lang="en"/>
              <a:t>Vehicle</a:t>
            </a:r>
            <a:endParaRPr b="1"/>
          </a:p>
          <a:p>
            <a:pPr indent="-311150" lvl="0" marL="457200" rtl="0" algn="l">
              <a:lnSpc>
                <a:spcPct val="100000"/>
              </a:lnSpc>
              <a:spcBef>
                <a:spcPts val="0"/>
              </a:spcBef>
              <a:spcAft>
                <a:spcPts val="0"/>
              </a:spcAft>
              <a:buSzPts val="1300"/>
              <a:buChar char="●"/>
            </a:pPr>
            <a:r>
              <a:rPr lang="en"/>
              <a:t>Fast cars will have higher rates because they are more expensive to fix. New cars and cars over 15 years old will also have higher rates. </a:t>
            </a:r>
            <a:endParaRPr/>
          </a:p>
          <a:p>
            <a:pPr indent="0" lvl="0" marL="457200" rtl="0" algn="l">
              <a:lnSpc>
                <a:spcPct val="100000"/>
              </a:lnSpc>
              <a:spcBef>
                <a:spcPts val="0"/>
              </a:spcBef>
              <a:spcAft>
                <a:spcPts val="0"/>
              </a:spcAft>
              <a:buNone/>
            </a:pPr>
            <a:r>
              <a:rPr lang="en"/>
              <a:t> </a:t>
            </a:r>
            <a:r>
              <a:rPr b="1" lang="en"/>
              <a:t> </a:t>
            </a:r>
            <a:endParaRPr b="1"/>
          </a:p>
          <a:p>
            <a:pPr indent="0" lvl="0" marL="0" rtl="0" algn="l">
              <a:lnSpc>
                <a:spcPct val="100000"/>
              </a:lnSpc>
              <a:spcBef>
                <a:spcPts val="0"/>
              </a:spcBef>
              <a:spcAft>
                <a:spcPts val="0"/>
              </a:spcAft>
              <a:buNone/>
            </a:pPr>
            <a:r>
              <a:rPr b="1" lang="en"/>
              <a:t>Age and Gender</a:t>
            </a:r>
            <a:endParaRPr b="1"/>
          </a:p>
          <a:p>
            <a:pPr indent="-311150" lvl="0" marL="457200" rtl="0" algn="l">
              <a:lnSpc>
                <a:spcPct val="100000"/>
              </a:lnSpc>
              <a:spcBef>
                <a:spcPts val="0"/>
              </a:spcBef>
              <a:spcAft>
                <a:spcPts val="0"/>
              </a:spcAft>
              <a:buSzPts val="1300"/>
              <a:buChar char="●"/>
            </a:pPr>
            <a:r>
              <a:rPr lang="en"/>
              <a:t>Women pay lower rates than men do. Younger drivers pay more than middle aged drivers. But after you retire your rates slowly begin to increase. </a:t>
            </a:r>
            <a:endParaRPr/>
          </a:p>
          <a:p>
            <a:pPr indent="0" lvl="0" marL="45720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b="1" lang="en">
                <a:highlight>
                  <a:srgbClr val="FFFFFF"/>
                </a:highlight>
              </a:rPr>
              <a:t>Location</a:t>
            </a:r>
            <a:r>
              <a:rPr b="1" lang="en">
                <a:highlight>
                  <a:srgbClr val="FFFFFF"/>
                </a:highlight>
              </a:rPr>
              <a:t> </a:t>
            </a:r>
            <a:endParaRPr b="1">
              <a:highlight>
                <a:srgbClr val="FFFFFF"/>
              </a:highlight>
            </a:endParaRPr>
          </a:p>
          <a:p>
            <a:pPr indent="-311150" lvl="0" marL="457200" rtl="0" algn="l">
              <a:lnSpc>
                <a:spcPct val="100000"/>
              </a:lnSpc>
              <a:spcBef>
                <a:spcPts val="0"/>
              </a:spcBef>
              <a:spcAft>
                <a:spcPts val="0"/>
              </a:spcAft>
              <a:buSzPts val="1300"/>
              <a:buChar char="●"/>
            </a:pPr>
            <a:r>
              <a:rPr lang="en">
                <a:highlight>
                  <a:srgbClr val="FFFFFF"/>
                </a:highlight>
              </a:rPr>
              <a:t>If you live in an area such as a city you will have higher rates than living in a rural area. </a:t>
            </a:r>
            <a:endParaRPr>
              <a:highlight>
                <a:srgbClr val="FFFFFF"/>
              </a:highlight>
            </a:endParaRPr>
          </a:p>
          <a:p>
            <a:pPr indent="0" lvl="0" marL="457200" rtl="0" algn="l">
              <a:lnSpc>
                <a:spcPct val="100000"/>
              </a:lnSpc>
              <a:spcBef>
                <a:spcPts val="0"/>
              </a:spcBef>
              <a:spcAft>
                <a:spcPts val="0"/>
              </a:spcAft>
              <a:buNone/>
            </a:pPr>
            <a:r>
              <a:t/>
            </a:r>
            <a:endParaRPr>
              <a:highlight>
                <a:srgbClr val="FFFFFF"/>
              </a:highlight>
            </a:endParaRPr>
          </a:p>
          <a:p>
            <a:pPr indent="0" lvl="0" marL="0" rtl="0" algn="l">
              <a:lnSpc>
                <a:spcPct val="100000"/>
              </a:lnSpc>
              <a:spcBef>
                <a:spcPts val="0"/>
              </a:spcBef>
              <a:spcAft>
                <a:spcPts val="0"/>
              </a:spcAft>
              <a:buNone/>
            </a:pPr>
            <a:r>
              <a:rPr b="1" lang="en">
                <a:highlight>
                  <a:srgbClr val="FFFFFF"/>
                </a:highlight>
              </a:rPr>
              <a:t>Other Drivers Using Your Car</a:t>
            </a:r>
            <a:endParaRPr b="1">
              <a:highlight>
                <a:srgbClr val="FFFFFF"/>
              </a:highlight>
            </a:endParaRPr>
          </a:p>
          <a:p>
            <a:pPr indent="-311150" lvl="0" marL="457200" rtl="0" algn="l">
              <a:lnSpc>
                <a:spcPct val="100000"/>
              </a:lnSpc>
              <a:spcBef>
                <a:spcPts val="0"/>
              </a:spcBef>
              <a:spcAft>
                <a:spcPts val="0"/>
              </a:spcAft>
              <a:buSzPts val="1300"/>
              <a:buChar char="●"/>
            </a:pPr>
            <a:r>
              <a:rPr lang="en">
                <a:highlight>
                  <a:srgbClr val="FFFFFF"/>
                </a:highlight>
              </a:rPr>
              <a:t>If you have a spouse or a child that drives your car, you will have to add them to your insurance which equates to higher rates.  </a:t>
            </a:r>
            <a:endParaRPr>
              <a:highlight>
                <a:srgbClr val="FFFFFF"/>
              </a:highlight>
            </a:endParaRPr>
          </a:p>
          <a:p>
            <a:pPr indent="0" lvl="0" marL="0" rtl="0" algn="l">
              <a:lnSpc>
                <a:spcPct val="100000"/>
              </a:lnSpc>
              <a:spcBef>
                <a:spcPts val="0"/>
              </a:spcBef>
              <a:spcAft>
                <a:spcPts val="0"/>
              </a:spcAft>
              <a:buNone/>
            </a:pPr>
            <a:r>
              <a:rPr lang="en">
                <a:highlight>
                  <a:srgbClr val="FFFFFF"/>
                </a:highlight>
              </a:rPr>
              <a:t>  </a:t>
            </a:r>
            <a:endParaRPr b="1">
              <a:highlight>
                <a:srgbClr val="FFFFFF"/>
              </a:highlight>
            </a:endParaRPr>
          </a:p>
          <a:p>
            <a:pPr indent="0" lvl="0" marL="0" rtl="0" algn="l">
              <a:lnSpc>
                <a:spcPct val="100000"/>
              </a:lnSpc>
              <a:spcBef>
                <a:spcPts val="0"/>
              </a:spcBef>
              <a:spcAft>
                <a:spcPts val="0"/>
              </a:spcAft>
              <a:buNone/>
            </a:pPr>
            <a:r>
              <a:rPr b="1" lang="en">
                <a:highlight>
                  <a:srgbClr val="FFFFFF"/>
                </a:highlight>
              </a:rPr>
              <a:t>Citations</a:t>
            </a:r>
            <a:r>
              <a:rPr b="1" lang="en">
                <a:highlight>
                  <a:srgbClr val="FFFFFF"/>
                </a:highlight>
              </a:rPr>
              <a:t>, Tickets and Claims </a:t>
            </a:r>
            <a:endParaRPr b="1">
              <a:highlight>
                <a:srgbClr val="FFFFFF"/>
              </a:highlight>
            </a:endParaRPr>
          </a:p>
          <a:p>
            <a:pPr indent="-311150" lvl="0" marL="457200" rtl="0" algn="l">
              <a:lnSpc>
                <a:spcPct val="100000"/>
              </a:lnSpc>
              <a:spcBef>
                <a:spcPts val="0"/>
              </a:spcBef>
              <a:spcAft>
                <a:spcPts val="0"/>
              </a:spcAft>
              <a:buSzPts val="1300"/>
              <a:buChar char="●"/>
            </a:pPr>
            <a:r>
              <a:rPr lang="en">
                <a:highlight>
                  <a:srgbClr val="FFFFFF"/>
                </a:highlight>
              </a:rPr>
              <a:t>If you </a:t>
            </a:r>
            <a:r>
              <a:rPr lang="en">
                <a:highlight>
                  <a:srgbClr val="FFFFFF"/>
                </a:highlight>
              </a:rPr>
              <a:t>receive</a:t>
            </a:r>
            <a:r>
              <a:rPr lang="en">
                <a:highlight>
                  <a:srgbClr val="FFFFFF"/>
                </a:highlight>
              </a:rPr>
              <a:t> a lot of speeding or reckless driving tickets your rates will increase. Also, if you file a lot of </a:t>
            </a:r>
            <a:r>
              <a:rPr lang="en">
                <a:highlight>
                  <a:srgbClr val="FFFFFF"/>
                </a:highlight>
              </a:rPr>
              <a:t>insurance</a:t>
            </a:r>
            <a:r>
              <a:rPr lang="en">
                <a:highlight>
                  <a:srgbClr val="FFFFFF"/>
                </a:highlight>
              </a:rPr>
              <a:t> claims your rate will increase</a:t>
            </a:r>
            <a:endParaRPr>
              <a:highlight>
                <a:srgbClr val="FFFFFF"/>
              </a:highlight>
            </a:endParaRPr>
          </a:p>
        </p:txBody>
      </p:sp>
      <p:pic>
        <p:nvPicPr>
          <p:cNvPr id="143" name="Google Shape;143;p19"/>
          <p:cNvPicPr preferRelativeResize="0"/>
          <p:nvPr/>
        </p:nvPicPr>
        <p:blipFill>
          <a:blip r:embed="rId3">
            <a:alphaModFix/>
          </a:blip>
          <a:stretch>
            <a:fillRect/>
          </a:stretch>
        </p:blipFill>
        <p:spPr>
          <a:xfrm>
            <a:off x="7745650" y="260924"/>
            <a:ext cx="1147400" cy="1147400"/>
          </a:xfrm>
          <a:prstGeom prst="rect">
            <a:avLst/>
          </a:prstGeom>
          <a:noFill/>
          <a:ln>
            <a:noFill/>
          </a:ln>
        </p:spPr>
      </p:pic>
      <p:pic>
        <p:nvPicPr>
          <p:cNvPr id="144" name="Google Shape;144;p19"/>
          <p:cNvPicPr preferRelativeResize="0"/>
          <p:nvPr/>
        </p:nvPicPr>
        <p:blipFill>
          <a:blip r:embed="rId4">
            <a:alphaModFix/>
          </a:blip>
          <a:stretch>
            <a:fillRect/>
          </a:stretch>
        </p:blipFill>
        <p:spPr>
          <a:xfrm>
            <a:off x="7756725" y="255775"/>
            <a:ext cx="1119950" cy="11474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Google Shape;149;p20"/>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What Will Lower Your Rates? </a:t>
            </a:r>
            <a:endParaRPr b="1"/>
          </a:p>
        </p:txBody>
      </p:sp>
      <p:sp>
        <p:nvSpPr>
          <p:cNvPr id="150" name="Google Shape;150;p20"/>
          <p:cNvSpPr txBox="1"/>
          <p:nvPr>
            <p:ph idx="1" type="body"/>
          </p:nvPr>
        </p:nvSpPr>
        <p:spPr>
          <a:xfrm>
            <a:off x="269625" y="1189550"/>
            <a:ext cx="8623500" cy="37776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a:t>Garage Parked Car</a:t>
            </a:r>
            <a:endParaRPr b="1"/>
          </a:p>
          <a:p>
            <a:pPr indent="-311150" lvl="0" marL="457200" rtl="0" algn="l">
              <a:lnSpc>
                <a:spcPct val="100000"/>
              </a:lnSpc>
              <a:spcBef>
                <a:spcPts val="0"/>
              </a:spcBef>
              <a:spcAft>
                <a:spcPts val="0"/>
              </a:spcAft>
              <a:buSzPts val="1300"/>
              <a:buChar char="●"/>
            </a:pPr>
            <a:r>
              <a:rPr lang="en"/>
              <a:t>If you park your car in a garage each night you will have much lower costs because of less wear and tear from the outdoor elements. </a:t>
            </a:r>
            <a:endParaRPr/>
          </a:p>
          <a:p>
            <a:pPr indent="0" lvl="0" marL="457200" rtl="0" algn="l">
              <a:lnSpc>
                <a:spcPct val="100000"/>
              </a:lnSpc>
              <a:spcBef>
                <a:spcPts val="0"/>
              </a:spcBef>
              <a:spcAft>
                <a:spcPts val="0"/>
              </a:spcAft>
              <a:buNone/>
            </a:pPr>
            <a:r>
              <a:rPr lang="en"/>
              <a:t> </a:t>
            </a:r>
            <a:r>
              <a:rPr b="1" lang="en"/>
              <a:t> </a:t>
            </a:r>
            <a:endParaRPr b="1"/>
          </a:p>
          <a:p>
            <a:pPr indent="0" lvl="0" marL="0" rtl="0" algn="l">
              <a:lnSpc>
                <a:spcPct val="100000"/>
              </a:lnSpc>
              <a:spcBef>
                <a:spcPts val="0"/>
              </a:spcBef>
              <a:spcAft>
                <a:spcPts val="0"/>
              </a:spcAft>
              <a:buNone/>
            </a:pPr>
            <a:r>
              <a:rPr b="1" lang="en"/>
              <a:t>Policy Bundle </a:t>
            </a:r>
            <a:endParaRPr b="1"/>
          </a:p>
          <a:p>
            <a:pPr indent="-311150" lvl="0" marL="457200" rtl="0" algn="l">
              <a:lnSpc>
                <a:spcPct val="100000"/>
              </a:lnSpc>
              <a:spcBef>
                <a:spcPts val="0"/>
              </a:spcBef>
              <a:spcAft>
                <a:spcPts val="0"/>
              </a:spcAft>
              <a:buSzPts val="1300"/>
              <a:buChar char="●"/>
            </a:pPr>
            <a:r>
              <a:rPr lang="en"/>
              <a:t>If you have car insurance, home insurance or any type of insurance, it is possible to bundle and get a better price. </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b="1" lang="en">
                <a:highlight>
                  <a:srgbClr val="FFFFFF"/>
                </a:highlight>
              </a:rPr>
              <a:t>Safe Driver Course </a:t>
            </a:r>
            <a:endParaRPr b="1">
              <a:highlight>
                <a:srgbClr val="FFFFFF"/>
              </a:highlight>
            </a:endParaRPr>
          </a:p>
          <a:p>
            <a:pPr indent="-311150" lvl="0" marL="457200" rtl="0" algn="l">
              <a:lnSpc>
                <a:spcPct val="100000"/>
              </a:lnSpc>
              <a:spcBef>
                <a:spcPts val="0"/>
              </a:spcBef>
              <a:spcAft>
                <a:spcPts val="0"/>
              </a:spcAft>
              <a:buSzPts val="1300"/>
              <a:buChar char="●"/>
            </a:pPr>
            <a:r>
              <a:rPr lang="en">
                <a:highlight>
                  <a:srgbClr val="FFFFFF"/>
                </a:highlight>
              </a:rPr>
              <a:t>You may be able to take a safe driving class and get few dollars knocked off your monthly payment</a:t>
            </a:r>
            <a:endParaRPr>
              <a:highlight>
                <a:srgbClr val="FFFFFF"/>
              </a:highlight>
            </a:endParaRPr>
          </a:p>
          <a:p>
            <a:pPr indent="0" lvl="0" marL="457200" rtl="0" algn="l">
              <a:lnSpc>
                <a:spcPct val="100000"/>
              </a:lnSpc>
              <a:spcBef>
                <a:spcPts val="0"/>
              </a:spcBef>
              <a:spcAft>
                <a:spcPts val="0"/>
              </a:spcAft>
              <a:buNone/>
            </a:pPr>
            <a:r>
              <a:t/>
            </a:r>
            <a:endParaRPr>
              <a:highlight>
                <a:srgbClr val="FFFFFF"/>
              </a:highlight>
            </a:endParaRPr>
          </a:p>
          <a:p>
            <a:pPr indent="0" lvl="0" marL="0" rtl="0" algn="l">
              <a:lnSpc>
                <a:spcPct val="100000"/>
              </a:lnSpc>
              <a:spcBef>
                <a:spcPts val="0"/>
              </a:spcBef>
              <a:spcAft>
                <a:spcPts val="0"/>
              </a:spcAft>
              <a:buNone/>
            </a:pPr>
            <a:r>
              <a:rPr b="1" lang="en">
                <a:highlight>
                  <a:srgbClr val="FFFFFF"/>
                </a:highlight>
              </a:rPr>
              <a:t>Shopping Around </a:t>
            </a:r>
            <a:endParaRPr b="1">
              <a:highlight>
                <a:srgbClr val="FFFFFF"/>
              </a:highlight>
            </a:endParaRPr>
          </a:p>
          <a:p>
            <a:pPr indent="-311150" lvl="0" marL="457200" rtl="0" algn="l">
              <a:lnSpc>
                <a:spcPct val="100000"/>
              </a:lnSpc>
              <a:spcBef>
                <a:spcPts val="0"/>
              </a:spcBef>
              <a:spcAft>
                <a:spcPts val="0"/>
              </a:spcAft>
              <a:buSzPts val="1300"/>
              <a:buChar char="●"/>
            </a:pPr>
            <a:r>
              <a:rPr lang="en">
                <a:highlight>
                  <a:srgbClr val="FFFFFF"/>
                </a:highlight>
              </a:rPr>
              <a:t>Going to various different insurance companies and comparing what they can offer you will allow you to get the best insurance plan for your needs and money. </a:t>
            </a:r>
            <a:endParaRPr>
              <a:highlight>
                <a:srgbClr val="FFFFFF"/>
              </a:highlight>
            </a:endParaRPr>
          </a:p>
          <a:p>
            <a:pPr indent="0" lvl="0" marL="0" rtl="0" algn="l">
              <a:lnSpc>
                <a:spcPct val="100000"/>
              </a:lnSpc>
              <a:spcBef>
                <a:spcPts val="0"/>
              </a:spcBef>
              <a:spcAft>
                <a:spcPts val="0"/>
              </a:spcAft>
              <a:buNone/>
            </a:pPr>
            <a:r>
              <a:t/>
            </a:r>
            <a:endParaRPr>
              <a:highlight>
                <a:srgbClr val="FFFFFF"/>
              </a:highlight>
            </a:endParaRPr>
          </a:p>
          <a:p>
            <a:pPr indent="0" lvl="0" marL="0" rtl="0" algn="l">
              <a:lnSpc>
                <a:spcPct val="100000"/>
              </a:lnSpc>
              <a:spcBef>
                <a:spcPts val="0"/>
              </a:spcBef>
              <a:spcAft>
                <a:spcPts val="0"/>
              </a:spcAft>
              <a:buNone/>
            </a:pPr>
            <a:r>
              <a:rPr b="1" lang="en">
                <a:highlight>
                  <a:srgbClr val="FFFFFF"/>
                </a:highlight>
              </a:rPr>
              <a:t>Fewer Claims </a:t>
            </a:r>
            <a:endParaRPr b="1">
              <a:highlight>
                <a:srgbClr val="FFFFFF"/>
              </a:highlight>
            </a:endParaRPr>
          </a:p>
          <a:p>
            <a:pPr indent="-311150" lvl="0" marL="457200" rtl="0" algn="l">
              <a:lnSpc>
                <a:spcPct val="100000"/>
              </a:lnSpc>
              <a:spcBef>
                <a:spcPts val="0"/>
              </a:spcBef>
              <a:spcAft>
                <a:spcPts val="0"/>
              </a:spcAft>
              <a:buSzPts val="1300"/>
              <a:buChar char="●"/>
            </a:pPr>
            <a:r>
              <a:rPr lang="en">
                <a:highlight>
                  <a:srgbClr val="FFFFFF"/>
                </a:highlight>
              </a:rPr>
              <a:t>If you do not file any claims, your insurance rate will decrease over time. </a:t>
            </a:r>
            <a:endParaRPr>
              <a:highlight>
                <a:srgbClr val="FFFFFF"/>
              </a:highlight>
            </a:endParaRPr>
          </a:p>
        </p:txBody>
      </p:sp>
      <p:pic>
        <p:nvPicPr>
          <p:cNvPr id="151" name="Google Shape;151;p20"/>
          <p:cNvPicPr preferRelativeResize="0"/>
          <p:nvPr/>
        </p:nvPicPr>
        <p:blipFill>
          <a:blip r:embed="rId3">
            <a:alphaModFix/>
          </a:blip>
          <a:stretch>
            <a:fillRect/>
          </a:stretch>
        </p:blipFill>
        <p:spPr>
          <a:xfrm>
            <a:off x="7745650" y="260924"/>
            <a:ext cx="1147400" cy="1147400"/>
          </a:xfrm>
          <a:prstGeom prst="rect">
            <a:avLst/>
          </a:prstGeom>
          <a:noFill/>
          <a:ln>
            <a:noFill/>
          </a:ln>
        </p:spPr>
      </p:pic>
      <p:pic>
        <p:nvPicPr>
          <p:cNvPr id="152" name="Google Shape;152;p20"/>
          <p:cNvPicPr preferRelativeResize="0"/>
          <p:nvPr/>
        </p:nvPicPr>
        <p:blipFill>
          <a:blip r:embed="rId4">
            <a:alphaModFix/>
          </a:blip>
          <a:stretch>
            <a:fillRect/>
          </a:stretch>
        </p:blipFill>
        <p:spPr>
          <a:xfrm>
            <a:off x="7756725" y="255775"/>
            <a:ext cx="1119950" cy="11474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FinLab Template">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