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Roboto Slab"/>
      <p:regular r:id="rId15"/>
      <p:bold r:id="rId16"/>
    </p:embeddedFont>
    <p:embeddedFont>
      <p:font typeface="Roboto"/>
      <p:regular r:id="rId17"/>
      <p:bold r:id="rId18"/>
      <p:italic r:id="rId19"/>
      <p:boldItalic r:id="rId20"/>
    </p:embeddedFont>
    <p:embeddedFont>
      <p:font typeface="Nunito"/>
      <p:regular r:id="rId21"/>
      <p:bold r:id="rId22"/>
      <p:italic r:id="rId23"/>
      <p:boldItalic r:id="rId24"/>
    </p:embeddedFont>
    <p:embeddedFont>
      <p:font typeface="Merriweather"/>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oboto-boldItalic.fntdata"/><Relationship Id="rId22" Type="http://schemas.openxmlformats.org/officeDocument/2006/relationships/font" Target="fonts/Nunito-bold.fntdata"/><Relationship Id="rId21" Type="http://schemas.openxmlformats.org/officeDocument/2006/relationships/font" Target="fonts/Nunito-regular.fntdata"/><Relationship Id="rId24" Type="http://schemas.openxmlformats.org/officeDocument/2006/relationships/font" Target="fonts/Nunito-boldItalic.fntdata"/><Relationship Id="rId23" Type="http://schemas.openxmlformats.org/officeDocument/2006/relationships/font" Target="fonts/Nunito-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Merriweather-bold.fntdata"/><Relationship Id="rId25" Type="http://schemas.openxmlformats.org/officeDocument/2006/relationships/font" Target="fonts/Merriweather-regular.fntdata"/><Relationship Id="rId28" Type="http://schemas.openxmlformats.org/officeDocument/2006/relationships/font" Target="fonts/Merriweather-boldItalic.fntdata"/><Relationship Id="rId27" Type="http://schemas.openxmlformats.org/officeDocument/2006/relationships/font" Target="fonts/Merriweather-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font" Target="fonts/RobotoSlab-regular.fntdata"/><Relationship Id="rId14" Type="http://schemas.openxmlformats.org/officeDocument/2006/relationships/slide" Target="slides/slide9.xml"/><Relationship Id="rId17" Type="http://schemas.openxmlformats.org/officeDocument/2006/relationships/font" Target="fonts/Roboto-regular.fntdata"/><Relationship Id="rId16" Type="http://schemas.openxmlformats.org/officeDocument/2006/relationships/font" Target="fonts/RobotoSlab-bold.fntdata"/><Relationship Id="rId19" Type="http://schemas.openxmlformats.org/officeDocument/2006/relationships/font" Target="fonts/Roboto-italic.fntdata"/><Relationship Id="rId18" Type="http://schemas.openxmlformats.org/officeDocument/2006/relationships/font" Target="fonts/Roboto-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1" name="Shape 91"/>
        <p:cNvGrpSpPr/>
        <p:nvPr/>
      </p:nvGrpSpPr>
      <p:grpSpPr>
        <a:xfrm>
          <a:off x="0" y="0"/>
          <a:ext cx="0" cy="0"/>
          <a:chOff x="0" y="0"/>
          <a:chExt cx="0" cy="0"/>
        </a:xfrm>
      </p:grpSpPr>
      <p:sp>
        <p:nvSpPr>
          <p:cNvPr id="92" name="Google Shape;92;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9" name="Shape 99"/>
        <p:cNvGrpSpPr/>
        <p:nvPr/>
      </p:nvGrpSpPr>
      <p:grpSpPr>
        <a:xfrm>
          <a:off x="0" y="0"/>
          <a:ext cx="0" cy="0"/>
          <a:chOff x="0" y="0"/>
          <a:chExt cx="0" cy="0"/>
        </a:xfrm>
      </p:grpSpPr>
      <p:sp>
        <p:nvSpPr>
          <p:cNvPr id="100" name="Google Shape;100;g5be1fbdf66_0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5be1fbdf66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6" name="Shape 106"/>
        <p:cNvGrpSpPr/>
        <p:nvPr/>
      </p:nvGrpSpPr>
      <p:grpSpPr>
        <a:xfrm>
          <a:off x="0" y="0"/>
          <a:ext cx="0" cy="0"/>
          <a:chOff x="0" y="0"/>
          <a:chExt cx="0" cy="0"/>
        </a:xfrm>
      </p:grpSpPr>
      <p:sp>
        <p:nvSpPr>
          <p:cNvPr id="107" name="Google Shape;107;g5bf9e3770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5bf9e3770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3" name="Shape 113"/>
        <p:cNvGrpSpPr/>
        <p:nvPr/>
      </p:nvGrpSpPr>
      <p:grpSpPr>
        <a:xfrm>
          <a:off x="0" y="0"/>
          <a:ext cx="0" cy="0"/>
          <a:chOff x="0" y="0"/>
          <a:chExt cx="0" cy="0"/>
        </a:xfrm>
      </p:grpSpPr>
      <p:sp>
        <p:nvSpPr>
          <p:cNvPr id="114" name="Google Shape;114;g5bf9e37700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5bf9e37700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0" name="Shape 120"/>
        <p:cNvGrpSpPr/>
        <p:nvPr/>
      </p:nvGrpSpPr>
      <p:grpSpPr>
        <a:xfrm>
          <a:off x="0" y="0"/>
          <a:ext cx="0" cy="0"/>
          <a:chOff x="0" y="0"/>
          <a:chExt cx="0" cy="0"/>
        </a:xfrm>
      </p:grpSpPr>
      <p:sp>
        <p:nvSpPr>
          <p:cNvPr id="121" name="Google Shape;121;g5bf9e37700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5bf9e37700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7" name="Shape 127"/>
        <p:cNvGrpSpPr/>
        <p:nvPr/>
      </p:nvGrpSpPr>
      <p:grpSpPr>
        <a:xfrm>
          <a:off x="0" y="0"/>
          <a:ext cx="0" cy="0"/>
          <a:chOff x="0" y="0"/>
          <a:chExt cx="0" cy="0"/>
        </a:xfrm>
      </p:grpSpPr>
      <p:sp>
        <p:nvSpPr>
          <p:cNvPr id="128" name="Google Shape;128;g5bf9e37700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5bf9e37700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4" name="Shape 134"/>
        <p:cNvGrpSpPr/>
        <p:nvPr/>
      </p:nvGrpSpPr>
      <p:grpSpPr>
        <a:xfrm>
          <a:off x="0" y="0"/>
          <a:ext cx="0" cy="0"/>
          <a:chOff x="0" y="0"/>
          <a:chExt cx="0" cy="0"/>
        </a:xfrm>
      </p:grpSpPr>
      <p:sp>
        <p:nvSpPr>
          <p:cNvPr id="135" name="Google Shape;135;g5c43f8c314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5c43f8c314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1" name="Shape 141"/>
        <p:cNvGrpSpPr/>
        <p:nvPr/>
      </p:nvGrpSpPr>
      <p:grpSpPr>
        <a:xfrm>
          <a:off x="0" y="0"/>
          <a:ext cx="0" cy="0"/>
          <a:chOff x="0" y="0"/>
          <a:chExt cx="0" cy="0"/>
        </a:xfrm>
      </p:grpSpPr>
      <p:sp>
        <p:nvSpPr>
          <p:cNvPr id="142" name="Google Shape;142;g5c43f8c314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5c43f8c314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8" name="Shape 148"/>
        <p:cNvGrpSpPr/>
        <p:nvPr/>
      </p:nvGrpSpPr>
      <p:grpSpPr>
        <a:xfrm>
          <a:off x="0" y="0"/>
          <a:ext cx="0" cy="0"/>
          <a:chOff x="0" y="0"/>
          <a:chExt cx="0" cy="0"/>
        </a:xfrm>
      </p:grpSpPr>
      <p:sp>
        <p:nvSpPr>
          <p:cNvPr id="149" name="Google Shape;149;g5c43f8c314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5c43f8c314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FinLab Theme" type="title">
  <p:cSld name="TITLE">
    <p:bg>
      <p:bgPr>
        <a:solidFill>
          <a:srgbClr val="663399"/>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rgbClr val="77A75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rgbClr val="66339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txBox="1"/>
          <p:nvPr>
            <p:ph type="ctrTitle"/>
          </p:nvPr>
        </p:nvSpPr>
        <p:spPr>
          <a:xfrm>
            <a:off x="1858703" y="1822833"/>
            <a:ext cx="5361300" cy="14481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rgbClr val="663399"/>
              </a:buClr>
              <a:buSzPts val="3800"/>
              <a:buFont typeface="Roboto Slab"/>
              <a:buNone/>
              <a:defRPr sz="3800">
                <a:solidFill>
                  <a:srgbClr val="663399"/>
                </a:solidFill>
                <a:latin typeface="Roboto Slab"/>
                <a:ea typeface="Roboto Slab"/>
                <a:cs typeface="Roboto Slab"/>
                <a:sym typeface="Roboto Slab"/>
              </a:defRPr>
            </a:lvl1pPr>
            <a:lvl2pPr lvl="1" rtl="0" algn="ctr">
              <a:spcBef>
                <a:spcPts val="0"/>
              </a:spcBef>
              <a:spcAft>
                <a:spcPts val="0"/>
              </a:spcAft>
              <a:buSzPts val="3800"/>
              <a:buFont typeface="Roboto Slab"/>
              <a:buNone/>
              <a:defRPr sz="3800">
                <a:latin typeface="Roboto Slab"/>
                <a:ea typeface="Roboto Slab"/>
                <a:cs typeface="Roboto Slab"/>
                <a:sym typeface="Roboto Slab"/>
              </a:defRPr>
            </a:lvl2pPr>
            <a:lvl3pPr lvl="2" rtl="0" algn="ctr">
              <a:spcBef>
                <a:spcPts val="0"/>
              </a:spcBef>
              <a:spcAft>
                <a:spcPts val="0"/>
              </a:spcAft>
              <a:buSzPts val="3800"/>
              <a:buFont typeface="Roboto Slab"/>
              <a:buNone/>
              <a:defRPr sz="3800">
                <a:latin typeface="Roboto Slab"/>
                <a:ea typeface="Roboto Slab"/>
                <a:cs typeface="Roboto Slab"/>
                <a:sym typeface="Roboto Slab"/>
              </a:defRPr>
            </a:lvl3pPr>
            <a:lvl4pPr lvl="3" rtl="0" algn="ctr">
              <a:spcBef>
                <a:spcPts val="0"/>
              </a:spcBef>
              <a:spcAft>
                <a:spcPts val="0"/>
              </a:spcAft>
              <a:buSzPts val="3800"/>
              <a:buFont typeface="Roboto Slab"/>
              <a:buNone/>
              <a:defRPr sz="3800">
                <a:latin typeface="Roboto Slab"/>
                <a:ea typeface="Roboto Slab"/>
                <a:cs typeface="Roboto Slab"/>
                <a:sym typeface="Roboto Slab"/>
              </a:defRPr>
            </a:lvl4pPr>
            <a:lvl5pPr lvl="4" rtl="0" algn="ctr">
              <a:spcBef>
                <a:spcPts val="0"/>
              </a:spcBef>
              <a:spcAft>
                <a:spcPts val="0"/>
              </a:spcAft>
              <a:buSzPts val="3800"/>
              <a:buFont typeface="Roboto Slab"/>
              <a:buNone/>
              <a:defRPr sz="3800">
                <a:latin typeface="Roboto Slab"/>
                <a:ea typeface="Roboto Slab"/>
                <a:cs typeface="Roboto Slab"/>
                <a:sym typeface="Roboto Slab"/>
              </a:defRPr>
            </a:lvl5pPr>
            <a:lvl6pPr lvl="5" rtl="0" algn="ctr">
              <a:spcBef>
                <a:spcPts val="0"/>
              </a:spcBef>
              <a:spcAft>
                <a:spcPts val="0"/>
              </a:spcAft>
              <a:buSzPts val="3800"/>
              <a:buFont typeface="Roboto Slab"/>
              <a:buNone/>
              <a:defRPr sz="3800">
                <a:latin typeface="Roboto Slab"/>
                <a:ea typeface="Roboto Slab"/>
                <a:cs typeface="Roboto Slab"/>
                <a:sym typeface="Roboto Slab"/>
              </a:defRPr>
            </a:lvl6pPr>
            <a:lvl7pPr lvl="6" rtl="0" algn="ctr">
              <a:spcBef>
                <a:spcPts val="0"/>
              </a:spcBef>
              <a:spcAft>
                <a:spcPts val="0"/>
              </a:spcAft>
              <a:buSzPts val="3800"/>
              <a:buFont typeface="Roboto Slab"/>
              <a:buNone/>
              <a:defRPr sz="3800">
                <a:latin typeface="Roboto Slab"/>
                <a:ea typeface="Roboto Slab"/>
                <a:cs typeface="Roboto Slab"/>
                <a:sym typeface="Roboto Slab"/>
              </a:defRPr>
            </a:lvl7pPr>
            <a:lvl8pPr lvl="7" rtl="0" algn="ctr">
              <a:spcBef>
                <a:spcPts val="0"/>
              </a:spcBef>
              <a:spcAft>
                <a:spcPts val="0"/>
              </a:spcAft>
              <a:buSzPts val="3800"/>
              <a:buFont typeface="Roboto Slab"/>
              <a:buNone/>
              <a:defRPr sz="3800">
                <a:latin typeface="Roboto Slab"/>
                <a:ea typeface="Roboto Slab"/>
                <a:cs typeface="Roboto Slab"/>
                <a:sym typeface="Roboto Slab"/>
              </a:defRPr>
            </a:lvl8pPr>
            <a:lvl9pPr lvl="8" rtl="0" algn="ctr">
              <a:spcBef>
                <a:spcPts val="0"/>
              </a:spcBef>
              <a:spcAft>
                <a:spcPts val="0"/>
              </a:spcAft>
              <a:buSzPts val="3800"/>
              <a:buFont typeface="Roboto Slab"/>
              <a:buNone/>
              <a:defRPr sz="3800">
                <a:latin typeface="Roboto Slab"/>
                <a:ea typeface="Roboto Slab"/>
                <a:cs typeface="Roboto Slab"/>
                <a:sym typeface="Roboto Slab"/>
              </a:defRPr>
            </a:lvl9pPr>
          </a:lstStyle>
          <a:p/>
        </p:txBody>
      </p:sp>
      <p:sp>
        <p:nvSpPr>
          <p:cNvPr id="15" name="Google Shape;15;p2"/>
          <p:cNvSpPr txBox="1"/>
          <p:nvPr>
            <p:ph idx="1" type="subTitle"/>
          </p:nvPr>
        </p:nvSpPr>
        <p:spPr>
          <a:xfrm>
            <a:off x="1858700" y="3413158"/>
            <a:ext cx="5361300" cy="52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Clr>
                <a:srgbClr val="663399"/>
              </a:buClr>
              <a:buSzPts val="1600"/>
              <a:buFont typeface="Roboto"/>
              <a:buNone/>
              <a:defRPr sz="1600">
                <a:solidFill>
                  <a:srgbClr val="663399"/>
                </a:solidFill>
                <a:latin typeface="Roboto"/>
                <a:ea typeface="Roboto"/>
                <a:cs typeface="Roboto"/>
                <a:sym typeface="Roboto"/>
              </a:defRPr>
            </a:lvl1pPr>
            <a:lvl2pPr lvl="1" rtl="0" algn="ctr">
              <a:lnSpc>
                <a:spcPct val="100000"/>
              </a:lnSpc>
              <a:spcBef>
                <a:spcPts val="0"/>
              </a:spcBef>
              <a:spcAft>
                <a:spcPts val="0"/>
              </a:spcAft>
              <a:buClr>
                <a:schemeClr val="lt1"/>
              </a:buClr>
              <a:buSzPts val="1600"/>
              <a:buNone/>
              <a:defRPr sz="1600">
                <a:solidFill>
                  <a:schemeClr val="lt1"/>
                </a:solidFill>
              </a:defRPr>
            </a:lvl2pPr>
            <a:lvl3pPr lvl="2" rtl="0" algn="ctr">
              <a:lnSpc>
                <a:spcPct val="100000"/>
              </a:lnSpc>
              <a:spcBef>
                <a:spcPts val="0"/>
              </a:spcBef>
              <a:spcAft>
                <a:spcPts val="0"/>
              </a:spcAft>
              <a:buClr>
                <a:schemeClr val="lt1"/>
              </a:buClr>
              <a:buSzPts val="1600"/>
              <a:buNone/>
              <a:defRPr sz="1600">
                <a:solidFill>
                  <a:schemeClr val="lt1"/>
                </a:solidFill>
              </a:defRPr>
            </a:lvl3pPr>
            <a:lvl4pPr lvl="3" rtl="0" algn="ctr">
              <a:lnSpc>
                <a:spcPct val="100000"/>
              </a:lnSpc>
              <a:spcBef>
                <a:spcPts val="0"/>
              </a:spcBef>
              <a:spcAft>
                <a:spcPts val="0"/>
              </a:spcAft>
              <a:buClr>
                <a:schemeClr val="lt1"/>
              </a:buClr>
              <a:buSzPts val="1600"/>
              <a:buNone/>
              <a:defRPr sz="1600">
                <a:solidFill>
                  <a:schemeClr val="lt1"/>
                </a:solidFill>
              </a:defRPr>
            </a:lvl4pPr>
            <a:lvl5pPr lvl="4" rtl="0" algn="ctr">
              <a:lnSpc>
                <a:spcPct val="100000"/>
              </a:lnSpc>
              <a:spcBef>
                <a:spcPts val="0"/>
              </a:spcBef>
              <a:spcAft>
                <a:spcPts val="0"/>
              </a:spcAft>
              <a:buClr>
                <a:schemeClr val="lt1"/>
              </a:buClr>
              <a:buSzPts val="1600"/>
              <a:buNone/>
              <a:defRPr sz="1600">
                <a:solidFill>
                  <a:schemeClr val="lt1"/>
                </a:solidFill>
              </a:defRPr>
            </a:lvl5pPr>
            <a:lvl6pPr lvl="5" rtl="0" algn="ctr">
              <a:lnSpc>
                <a:spcPct val="100000"/>
              </a:lnSpc>
              <a:spcBef>
                <a:spcPts val="0"/>
              </a:spcBef>
              <a:spcAft>
                <a:spcPts val="0"/>
              </a:spcAft>
              <a:buClr>
                <a:schemeClr val="lt1"/>
              </a:buClr>
              <a:buSzPts val="1600"/>
              <a:buNone/>
              <a:defRPr sz="1600">
                <a:solidFill>
                  <a:schemeClr val="lt1"/>
                </a:solidFill>
              </a:defRPr>
            </a:lvl6pPr>
            <a:lvl7pPr lvl="6" rtl="0" algn="ctr">
              <a:lnSpc>
                <a:spcPct val="100000"/>
              </a:lnSpc>
              <a:spcBef>
                <a:spcPts val="0"/>
              </a:spcBef>
              <a:spcAft>
                <a:spcPts val="0"/>
              </a:spcAft>
              <a:buClr>
                <a:schemeClr val="lt1"/>
              </a:buClr>
              <a:buSzPts val="1600"/>
              <a:buNone/>
              <a:defRPr sz="1600">
                <a:solidFill>
                  <a:schemeClr val="lt1"/>
                </a:solidFill>
              </a:defRPr>
            </a:lvl7pPr>
            <a:lvl8pPr lvl="7" rtl="0" algn="ctr">
              <a:lnSpc>
                <a:spcPct val="100000"/>
              </a:lnSpc>
              <a:spcBef>
                <a:spcPts val="0"/>
              </a:spcBef>
              <a:spcAft>
                <a:spcPts val="0"/>
              </a:spcAft>
              <a:buClr>
                <a:schemeClr val="lt1"/>
              </a:buClr>
              <a:buSzPts val="1600"/>
              <a:buNone/>
              <a:defRPr sz="1600">
                <a:solidFill>
                  <a:schemeClr val="lt1"/>
                </a:solidFill>
              </a:defRPr>
            </a:lvl8pPr>
            <a:lvl9pPr lvl="8" rtl="0" algn="ctr">
              <a:lnSpc>
                <a:spcPct val="100000"/>
              </a:lnSpc>
              <a:spcBef>
                <a:spcPts val="0"/>
              </a:spcBef>
              <a:spcAft>
                <a:spcPts val="0"/>
              </a:spcAft>
              <a:buClr>
                <a:schemeClr val="lt1"/>
              </a:buClr>
              <a:buSzPts val="1600"/>
              <a:buNone/>
              <a:defRPr sz="1600">
                <a:solidFill>
                  <a:schemeClr val="lt1"/>
                </a:solidFill>
              </a:defRPr>
            </a:lvl9pPr>
          </a:lstStyle>
          <a:p/>
        </p:txBody>
      </p:sp>
      <p:sp>
        <p:nvSpPr>
          <p:cNvPr id="16" name="Google Shape;16;p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bg>
      <p:bgPr>
        <a:solidFill>
          <a:srgbClr val="77A756"/>
        </a:solidFill>
      </p:bgPr>
    </p:bg>
    <p:spTree>
      <p:nvGrpSpPr>
        <p:cNvPr id="81" name="Shape 81"/>
        <p:cNvGrpSpPr/>
        <p:nvPr/>
      </p:nvGrpSpPr>
      <p:grpSpPr>
        <a:xfrm>
          <a:off x="0" y="0"/>
          <a:ext cx="0" cy="0"/>
          <a:chOff x="0" y="0"/>
          <a:chExt cx="0" cy="0"/>
        </a:xfrm>
      </p:grpSpPr>
      <p:grpSp>
        <p:nvGrpSpPr>
          <p:cNvPr id="82" name="Google Shape;82;p11"/>
          <p:cNvGrpSpPr/>
          <p:nvPr/>
        </p:nvGrpSpPr>
        <p:grpSpPr>
          <a:xfrm>
            <a:off x="5959222" y="4119576"/>
            <a:ext cx="2520952" cy="1024165"/>
            <a:chOff x="6917201" y="0"/>
            <a:chExt cx="2227777" cy="863400"/>
          </a:xfrm>
        </p:grpSpPr>
        <p:sp>
          <p:nvSpPr>
            <p:cNvPr id="83" name="Google Shape;83;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6" name="Google Shape;86;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rgbClr val="FFFFFF"/>
              </a:buClr>
              <a:buSzPts val="8600"/>
              <a:buNone/>
              <a:defRPr sz="8600">
                <a:solidFill>
                  <a:srgbClr val="FFFFFF"/>
                </a:solidFill>
              </a:defRPr>
            </a:lvl1pPr>
            <a:lvl2pPr lvl="1" rtl="0" algn="ctr">
              <a:spcBef>
                <a:spcPts val="0"/>
              </a:spcBef>
              <a:spcAft>
                <a:spcPts val="0"/>
              </a:spcAft>
              <a:buClr>
                <a:srgbClr val="FFFFFF"/>
              </a:buClr>
              <a:buSzPts val="8600"/>
              <a:buNone/>
              <a:defRPr sz="8600">
                <a:solidFill>
                  <a:srgbClr val="FFFFFF"/>
                </a:solidFill>
              </a:defRPr>
            </a:lvl2pPr>
            <a:lvl3pPr lvl="2" rtl="0" algn="ctr">
              <a:spcBef>
                <a:spcPts val="0"/>
              </a:spcBef>
              <a:spcAft>
                <a:spcPts val="0"/>
              </a:spcAft>
              <a:buClr>
                <a:srgbClr val="FFFFFF"/>
              </a:buClr>
              <a:buSzPts val="8600"/>
              <a:buNone/>
              <a:defRPr sz="8600">
                <a:solidFill>
                  <a:srgbClr val="FFFFFF"/>
                </a:solidFill>
              </a:defRPr>
            </a:lvl3pPr>
            <a:lvl4pPr lvl="3" rtl="0" algn="ctr">
              <a:spcBef>
                <a:spcPts val="0"/>
              </a:spcBef>
              <a:spcAft>
                <a:spcPts val="0"/>
              </a:spcAft>
              <a:buClr>
                <a:srgbClr val="FFFFFF"/>
              </a:buClr>
              <a:buSzPts val="8600"/>
              <a:buNone/>
              <a:defRPr sz="8600">
                <a:solidFill>
                  <a:srgbClr val="FFFFFF"/>
                </a:solidFill>
              </a:defRPr>
            </a:lvl4pPr>
            <a:lvl5pPr lvl="4" rtl="0" algn="ctr">
              <a:spcBef>
                <a:spcPts val="0"/>
              </a:spcBef>
              <a:spcAft>
                <a:spcPts val="0"/>
              </a:spcAft>
              <a:buClr>
                <a:srgbClr val="FFFFFF"/>
              </a:buClr>
              <a:buSzPts val="8600"/>
              <a:buNone/>
              <a:defRPr sz="8600">
                <a:solidFill>
                  <a:srgbClr val="FFFFFF"/>
                </a:solidFill>
              </a:defRPr>
            </a:lvl5pPr>
            <a:lvl6pPr lvl="5" rtl="0" algn="ctr">
              <a:spcBef>
                <a:spcPts val="0"/>
              </a:spcBef>
              <a:spcAft>
                <a:spcPts val="0"/>
              </a:spcAft>
              <a:buClr>
                <a:srgbClr val="FFFFFF"/>
              </a:buClr>
              <a:buSzPts val="8600"/>
              <a:buNone/>
              <a:defRPr sz="8600">
                <a:solidFill>
                  <a:srgbClr val="FFFFFF"/>
                </a:solidFill>
              </a:defRPr>
            </a:lvl6pPr>
            <a:lvl7pPr lvl="6" rtl="0" algn="ctr">
              <a:spcBef>
                <a:spcPts val="0"/>
              </a:spcBef>
              <a:spcAft>
                <a:spcPts val="0"/>
              </a:spcAft>
              <a:buClr>
                <a:srgbClr val="FFFFFF"/>
              </a:buClr>
              <a:buSzPts val="8600"/>
              <a:buNone/>
              <a:defRPr sz="8600">
                <a:solidFill>
                  <a:srgbClr val="FFFFFF"/>
                </a:solidFill>
              </a:defRPr>
            </a:lvl7pPr>
            <a:lvl8pPr lvl="7" rtl="0" algn="ctr">
              <a:spcBef>
                <a:spcPts val="0"/>
              </a:spcBef>
              <a:spcAft>
                <a:spcPts val="0"/>
              </a:spcAft>
              <a:buClr>
                <a:srgbClr val="FFFFFF"/>
              </a:buClr>
              <a:buSzPts val="8600"/>
              <a:buNone/>
              <a:defRPr sz="8600">
                <a:solidFill>
                  <a:srgbClr val="FFFFFF"/>
                </a:solidFill>
              </a:defRPr>
            </a:lvl8pPr>
            <a:lvl9pPr lvl="8" rtl="0" algn="ctr">
              <a:spcBef>
                <a:spcPts val="0"/>
              </a:spcBef>
              <a:spcAft>
                <a:spcPts val="0"/>
              </a:spcAft>
              <a:buClr>
                <a:srgbClr val="FFFFFF"/>
              </a:buClr>
              <a:buSzPts val="8600"/>
              <a:buNone/>
              <a:defRPr sz="8600">
                <a:solidFill>
                  <a:srgbClr val="FFFFFF"/>
                </a:solidFill>
              </a:defRPr>
            </a:lvl9pPr>
          </a:lstStyle>
          <a:p>
            <a:r>
              <a:t>xx%</a:t>
            </a:r>
          </a:p>
        </p:txBody>
      </p:sp>
      <p:sp>
        <p:nvSpPr>
          <p:cNvPr id="87" name="Google Shape;87;p11"/>
          <p:cNvSpPr txBox="1"/>
          <p:nvPr>
            <p:ph idx="1" type="body"/>
          </p:nvPr>
        </p:nvSpPr>
        <p:spPr>
          <a:xfrm>
            <a:off x="1385850" y="2863850"/>
            <a:ext cx="6372300" cy="641100"/>
          </a:xfrm>
          <a:prstGeom prst="rect">
            <a:avLst/>
          </a:prstGeom>
        </p:spPr>
        <p:txBody>
          <a:bodyPr anchorCtr="0" anchor="t" bIns="91425" lIns="91425" spcFirstLastPara="1" rIns="91425" wrap="square" tIns="91425">
            <a:noAutofit/>
          </a:bodyPr>
          <a:lstStyle>
            <a:lvl1pPr indent="-311150" lvl="0" marL="457200" rtl="0" algn="ctr">
              <a:spcBef>
                <a:spcPts val="0"/>
              </a:spcBef>
              <a:spcAft>
                <a:spcPts val="0"/>
              </a:spcAft>
              <a:buSzPts val="1300"/>
              <a:buChar char="●"/>
              <a:defRPr/>
            </a:lvl1pPr>
            <a:lvl2pPr indent="-298450" lvl="1" marL="914400" rtl="0" algn="ctr">
              <a:spcBef>
                <a:spcPts val="1600"/>
              </a:spcBef>
              <a:spcAft>
                <a:spcPts val="0"/>
              </a:spcAft>
              <a:buSzPts val="1100"/>
              <a:buChar char="○"/>
              <a:defRPr/>
            </a:lvl2pPr>
            <a:lvl3pPr indent="-298450" lvl="2" marL="1371600" rtl="0" algn="ctr">
              <a:spcBef>
                <a:spcPts val="1600"/>
              </a:spcBef>
              <a:spcAft>
                <a:spcPts val="0"/>
              </a:spcAft>
              <a:buSzPts val="1100"/>
              <a:buChar char="■"/>
              <a:defRPr/>
            </a:lvl3pPr>
            <a:lvl4pPr indent="-298450" lvl="3" marL="1828800" rtl="0" algn="ctr">
              <a:spcBef>
                <a:spcPts val="1600"/>
              </a:spcBef>
              <a:spcAft>
                <a:spcPts val="0"/>
              </a:spcAft>
              <a:buSzPts val="1100"/>
              <a:buChar char="●"/>
              <a:defRPr/>
            </a:lvl4pPr>
            <a:lvl5pPr indent="-298450" lvl="4" marL="2286000" rtl="0" algn="ctr">
              <a:spcBef>
                <a:spcPts val="1600"/>
              </a:spcBef>
              <a:spcAft>
                <a:spcPts val="0"/>
              </a:spcAft>
              <a:buSzPts val="1100"/>
              <a:buChar char="○"/>
              <a:defRPr/>
            </a:lvl5pPr>
            <a:lvl6pPr indent="-298450" lvl="5" marL="2743200" rtl="0" algn="ctr">
              <a:spcBef>
                <a:spcPts val="1600"/>
              </a:spcBef>
              <a:spcAft>
                <a:spcPts val="0"/>
              </a:spcAft>
              <a:buSzPts val="1100"/>
              <a:buChar char="■"/>
              <a:defRPr/>
            </a:lvl6pPr>
            <a:lvl7pPr indent="-298450" lvl="6" marL="3200400" rtl="0" algn="ctr">
              <a:spcBef>
                <a:spcPts val="1600"/>
              </a:spcBef>
              <a:spcAft>
                <a:spcPts val="0"/>
              </a:spcAft>
              <a:buSzPts val="1100"/>
              <a:buChar char="●"/>
              <a:defRPr/>
            </a:lvl7pPr>
            <a:lvl8pPr indent="-298450" lvl="7" marL="3657600" rtl="0" algn="ctr">
              <a:spcBef>
                <a:spcPts val="1600"/>
              </a:spcBef>
              <a:spcAft>
                <a:spcPts val="0"/>
              </a:spcAft>
              <a:buSzPts val="1100"/>
              <a:buChar char="○"/>
              <a:defRPr/>
            </a:lvl8pPr>
            <a:lvl9pPr indent="-298450" lvl="8" marL="4114800" rtl="0" algn="ctr">
              <a:spcBef>
                <a:spcPts val="1600"/>
              </a:spcBef>
              <a:spcAft>
                <a:spcPts val="1600"/>
              </a:spcAft>
              <a:buSzPts val="1100"/>
              <a:buChar char="■"/>
              <a:defRPr/>
            </a:lvl9pPr>
          </a:lstStyle>
          <a:p/>
        </p:txBody>
      </p:sp>
      <p:sp>
        <p:nvSpPr>
          <p:cNvPr id="88" name="Google Shape;88;p11"/>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89" name="Shape 89"/>
        <p:cNvGrpSpPr/>
        <p:nvPr/>
      </p:nvGrpSpPr>
      <p:grpSpPr>
        <a:xfrm>
          <a:off x="0" y="0"/>
          <a:ext cx="0" cy="0"/>
          <a:chOff x="0" y="0"/>
          <a:chExt cx="0" cy="0"/>
        </a:xfrm>
      </p:grpSpPr>
      <p:sp>
        <p:nvSpPr>
          <p:cNvPr id="90" name="Google Shape;90;p1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rgbClr val="663399"/>
        </a:solidFill>
      </p:bgPr>
    </p:bg>
    <p:spTree>
      <p:nvGrpSpPr>
        <p:cNvPr id="17" name="Shape 17"/>
        <p:cNvGrpSpPr/>
        <p:nvPr/>
      </p:nvGrpSpPr>
      <p:grpSpPr>
        <a:xfrm>
          <a:off x="0" y="0"/>
          <a:ext cx="0" cy="0"/>
          <a:chOff x="0" y="0"/>
          <a:chExt cx="0" cy="0"/>
        </a:xfrm>
      </p:grpSpPr>
      <p:sp>
        <p:nvSpPr>
          <p:cNvPr id="18" name="Google Shape;1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 name="Google Shape;19;p3"/>
          <p:cNvSpPr txBox="1"/>
          <p:nvPr>
            <p:ph type="title"/>
          </p:nvPr>
        </p:nvSpPr>
        <p:spPr>
          <a:xfrm>
            <a:off x="1888684" y="1746100"/>
            <a:ext cx="5377500" cy="16461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rgbClr val="77A756"/>
              </a:buClr>
              <a:buSzPts val="3200"/>
              <a:buNone/>
              <a:defRPr sz="3200">
                <a:solidFill>
                  <a:srgbClr val="77A756"/>
                </a:solidFill>
              </a:defRPr>
            </a:lvl1pPr>
            <a:lvl2pPr lvl="1" rtl="0" algn="ctr">
              <a:spcBef>
                <a:spcPts val="0"/>
              </a:spcBef>
              <a:spcAft>
                <a:spcPts val="0"/>
              </a:spcAft>
              <a:buClr>
                <a:schemeClr val="dk2"/>
              </a:buClr>
              <a:buSzPts val="3200"/>
              <a:buNone/>
              <a:defRPr sz="3200">
                <a:solidFill>
                  <a:schemeClr val="dk2"/>
                </a:solidFill>
              </a:defRPr>
            </a:lvl2pPr>
            <a:lvl3pPr lvl="2" rtl="0" algn="ctr">
              <a:spcBef>
                <a:spcPts val="0"/>
              </a:spcBef>
              <a:spcAft>
                <a:spcPts val="0"/>
              </a:spcAft>
              <a:buClr>
                <a:schemeClr val="dk2"/>
              </a:buClr>
              <a:buSzPts val="3200"/>
              <a:buNone/>
              <a:defRPr sz="3200">
                <a:solidFill>
                  <a:schemeClr val="dk2"/>
                </a:solidFill>
              </a:defRPr>
            </a:lvl3pPr>
            <a:lvl4pPr lvl="3" rtl="0" algn="ctr">
              <a:spcBef>
                <a:spcPts val="0"/>
              </a:spcBef>
              <a:spcAft>
                <a:spcPts val="0"/>
              </a:spcAft>
              <a:buClr>
                <a:schemeClr val="dk2"/>
              </a:buClr>
              <a:buSzPts val="3200"/>
              <a:buNone/>
              <a:defRPr sz="3200">
                <a:solidFill>
                  <a:schemeClr val="dk2"/>
                </a:solidFill>
              </a:defRPr>
            </a:lvl4pPr>
            <a:lvl5pPr lvl="4" rtl="0" algn="ctr">
              <a:spcBef>
                <a:spcPts val="0"/>
              </a:spcBef>
              <a:spcAft>
                <a:spcPts val="0"/>
              </a:spcAft>
              <a:buClr>
                <a:schemeClr val="dk2"/>
              </a:buClr>
              <a:buSzPts val="3200"/>
              <a:buNone/>
              <a:defRPr sz="3200">
                <a:solidFill>
                  <a:schemeClr val="dk2"/>
                </a:solidFill>
              </a:defRPr>
            </a:lvl5pPr>
            <a:lvl6pPr lvl="5" rtl="0" algn="ctr">
              <a:spcBef>
                <a:spcPts val="0"/>
              </a:spcBef>
              <a:spcAft>
                <a:spcPts val="0"/>
              </a:spcAft>
              <a:buClr>
                <a:schemeClr val="dk2"/>
              </a:buClr>
              <a:buSzPts val="3200"/>
              <a:buNone/>
              <a:defRPr sz="3200">
                <a:solidFill>
                  <a:schemeClr val="dk2"/>
                </a:solidFill>
              </a:defRPr>
            </a:lvl6pPr>
            <a:lvl7pPr lvl="6" rtl="0" algn="ctr">
              <a:spcBef>
                <a:spcPts val="0"/>
              </a:spcBef>
              <a:spcAft>
                <a:spcPts val="0"/>
              </a:spcAft>
              <a:buClr>
                <a:schemeClr val="dk2"/>
              </a:buClr>
              <a:buSzPts val="3200"/>
              <a:buNone/>
              <a:defRPr sz="3200">
                <a:solidFill>
                  <a:schemeClr val="dk2"/>
                </a:solidFill>
              </a:defRPr>
            </a:lvl7pPr>
            <a:lvl8pPr lvl="7" rtl="0" algn="ctr">
              <a:spcBef>
                <a:spcPts val="0"/>
              </a:spcBef>
              <a:spcAft>
                <a:spcPts val="0"/>
              </a:spcAft>
              <a:buClr>
                <a:schemeClr val="dk2"/>
              </a:buClr>
              <a:buSzPts val="3200"/>
              <a:buNone/>
              <a:defRPr sz="3200">
                <a:solidFill>
                  <a:schemeClr val="dk2"/>
                </a:solidFill>
              </a:defRPr>
            </a:lvl8pPr>
            <a:lvl9pPr lvl="8" rtl="0" algn="ctr">
              <a:spcBef>
                <a:spcPts val="0"/>
              </a:spcBef>
              <a:spcAft>
                <a:spcPts val="0"/>
              </a:spcAft>
              <a:buClr>
                <a:schemeClr val="dk2"/>
              </a:buClr>
              <a:buSzPts val="3200"/>
              <a:buNone/>
              <a:defRPr sz="3200">
                <a:solidFill>
                  <a:schemeClr val="dk2"/>
                </a:solidFill>
              </a:defRPr>
            </a:lvl9pPr>
          </a:lstStyle>
          <a:p/>
        </p:txBody>
      </p:sp>
      <p:sp>
        <p:nvSpPr>
          <p:cNvPr id="20" name="Google Shape;20;p3"/>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bg>
      <p:bgPr>
        <a:solidFill>
          <a:srgbClr val="663399"/>
        </a:solidFill>
      </p:bgPr>
    </p:bg>
    <p:spTree>
      <p:nvGrpSpPr>
        <p:cNvPr id="21" name="Shape 21"/>
        <p:cNvGrpSpPr/>
        <p:nvPr/>
      </p:nvGrpSpPr>
      <p:grpSpPr>
        <a:xfrm>
          <a:off x="0" y="0"/>
          <a:ext cx="0" cy="0"/>
          <a:chOff x="0" y="0"/>
          <a:chExt cx="0" cy="0"/>
        </a:xfrm>
      </p:grpSpPr>
      <p:sp>
        <p:nvSpPr>
          <p:cNvPr id="22" name="Google Shape;22;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4"/>
          <p:cNvSpPr/>
          <p:nvPr/>
        </p:nvSpPr>
        <p:spPr>
          <a:xfrm>
            <a:off x="31" y="2824500"/>
            <a:ext cx="7370400" cy="2319000"/>
          </a:xfrm>
          <a:prstGeom prst="rtTriangle">
            <a:avLst/>
          </a:prstGeom>
          <a:solidFill>
            <a:srgbClr val="77A75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4"/>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rtl="0">
              <a:spcBef>
                <a:spcPts val="0"/>
              </a:spcBef>
              <a:spcAft>
                <a:spcPts val="0"/>
              </a:spcAft>
              <a:buClr>
                <a:srgbClr val="663399"/>
              </a:buClr>
              <a:buSzPts val="3000"/>
              <a:buNone/>
              <a:defRPr sz="3000">
                <a:solidFill>
                  <a:srgbClr val="663399"/>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p:txBody>
      </p:sp>
      <p:sp>
        <p:nvSpPr>
          <p:cNvPr id="26" name="Google Shape;26;p4"/>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lvl1pPr indent="-311150" lvl="0" marL="457200" rtl="0">
              <a:spcBef>
                <a:spcPts val="0"/>
              </a:spcBef>
              <a:spcAft>
                <a:spcPts val="0"/>
              </a:spcAft>
              <a:buClr>
                <a:srgbClr val="000000"/>
              </a:buClr>
              <a:buSzPts val="1300"/>
              <a:buChar char="●"/>
              <a:defRPr>
                <a:solidFill>
                  <a:srgbClr val="000000"/>
                </a:solidFill>
              </a:defRPr>
            </a:lvl1pPr>
            <a:lvl2pPr indent="-298450" lvl="1" marL="914400" rtl="0">
              <a:spcBef>
                <a:spcPts val="1600"/>
              </a:spcBef>
              <a:spcAft>
                <a:spcPts val="0"/>
              </a:spcAft>
              <a:buClr>
                <a:srgbClr val="000000"/>
              </a:buClr>
              <a:buSzPts val="1100"/>
              <a:buChar char="○"/>
              <a:defRPr>
                <a:solidFill>
                  <a:srgbClr val="000000"/>
                </a:solidFill>
              </a:defRPr>
            </a:lvl2pPr>
            <a:lvl3pPr indent="-298450" lvl="2" marL="1371600" rtl="0">
              <a:spcBef>
                <a:spcPts val="1600"/>
              </a:spcBef>
              <a:spcAft>
                <a:spcPts val="0"/>
              </a:spcAft>
              <a:buClr>
                <a:srgbClr val="000000"/>
              </a:buClr>
              <a:buSzPts val="1100"/>
              <a:buChar char="■"/>
              <a:defRPr>
                <a:solidFill>
                  <a:srgbClr val="000000"/>
                </a:solidFill>
              </a:defRPr>
            </a:lvl3pPr>
            <a:lvl4pPr indent="-298450" lvl="3" marL="1828800" rtl="0">
              <a:spcBef>
                <a:spcPts val="1600"/>
              </a:spcBef>
              <a:spcAft>
                <a:spcPts val="0"/>
              </a:spcAft>
              <a:buClr>
                <a:srgbClr val="000000"/>
              </a:buClr>
              <a:buSzPts val="1100"/>
              <a:buChar char="●"/>
              <a:defRPr>
                <a:solidFill>
                  <a:srgbClr val="000000"/>
                </a:solidFill>
              </a:defRPr>
            </a:lvl4pPr>
            <a:lvl5pPr indent="-298450" lvl="4" marL="2286000" rtl="0">
              <a:spcBef>
                <a:spcPts val="1600"/>
              </a:spcBef>
              <a:spcAft>
                <a:spcPts val="0"/>
              </a:spcAft>
              <a:buClr>
                <a:srgbClr val="000000"/>
              </a:buClr>
              <a:buSzPts val="1100"/>
              <a:buChar char="○"/>
              <a:defRPr>
                <a:solidFill>
                  <a:srgbClr val="000000"/>
                </a:solidFill>
              </a:defRPr>
            </a:lvl5pPr>
            <a:lvl6pPr indent="-298450" lvl="5" marL="2743200" rtl="0">
              <a:spcBef>
                <a:spcPts val="1600"/>
              </a:spcBef>
              <a:spcAft>
                <a:spcPts val="0"/>
              </a:spcAft>
              <a:buClr>
                <a:srgbClr val="000000"/>
              </a:buClr>
              <a:buSzPts val="1100"/>
              <a:buChar char="■"/>
              <a:defRPr>
                <a:solidFill>
                  <a:srgbClr val="000000"/>
                </a:solidFill>
              </a:defRPr>
            </a:lvl6pPr>
            <a:lvl7pPr indent="-298450" lvl="6" marL="3200400" rtl="0">
              <a:spcBef>
                <a:spcPts val="1600"/>
              </a:spcBef>
              <a:spcAft>
                <a:spcPts val="0"/>
              </a:spcAft>
              <a:buClr>
                <a:srgbClr val="000000"/>
              </a:buClr>
              <a:buSzPts val="1100"/>
              <a:buChar char="●"/>
              <a:defRPr>
                <a:solidFill>
                  <a:srgbClr val="000000"/>
                </a:solidFill>
              </a:defRPr>
            </a:lvl7pPr>
            <a:lvl8pPr indent="-298450" lvl="7" marL="3657600" rtl="0">
              <a:spcBef>
                <a:spcPts val="1600"/>
              </a:spcBef>
              <a:spcAft>
                <a:spcPts val="0"/>
              </a:spcAft>
              <a:buClr>
                <a:srgbClr val="000000"/>
              </a:buClr>
              <a:buSzPts val="1100"/>
              <a:buChar char="○"/>
              <a:defRPr>
                <a:solidFill>
                  <a:srgbClr val="000000"/>
                </a:solidFill>
              </a:defRPr>
            </a:lvl8pPr>
            <a:lvl9pPr indent="-298450" lvl="8" marL="4114800" rtl="0">
              <a:spcBef>
                <a:spcPts val="1600"/>
              </a:spcBef>
              <a:spcAft>
                <a:spcPts val="1600"/>
              </a:spcAft>
              <a:buClr>
                <a:srgbClr val="000000"/>
              </a:buClr>
              <a:buSzPts val="1100"/>
              <a:buChar char="■"/>
              <a:defRPr>
                <a:solidFill>
                  <a:srgbClr val="000000"/>
                </a:solidFill>
              </a:defRPr>
            </a:lvl9pPr>
          </a:lstStyle>
          <a:p/>
        </p:txBody>
      </p:sp>
      <p:sp>
        <p:nvSpPr>
          <p:cNvPr id="27" name="Google Shape;27;p4"/>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bg>
      <p:bgPr>
        <a:solidFill>
          <a:srgbClr val="663399"/>
        </a:solidFill>
      </p:bgPr>
    </p:bg>
    <p:spTree>
      <p:nvGrpSpPr>
        <p:cNvPr id="28" name="Shape 28"/>
        <p:cNvGrpSpPr/>
        <p:nvPr/>
      </p:nvGrpSpPr>
      <p:grpSpPr>
        <a:xfrm>
          <a:off x="0" y="0"/>
          <a:ext cx="0" cy="0"/>
          <a:chOff x="0" y="0"/>
          <a:chExt cx="0" cy="0"/>
        </a:xfrm>
      </p:grpSpPr>
      <p:sp>
        <p:nvSpPr>
          <p:cNvPr id="29" name="Google Shape;29;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5"/>
          <p:cNvSpPr/>
          <p:nvPr/>
        </p:nvSpPr>
        <p:spPr>
          <a:xfrm>
            <a:off x="31" y="2824500"/>
            <a:ext cx="7370400" cy="2319000"/>
          </a:xfrm>
          <a:prstGeom prst="rtTriangle">
            <a:avLst/>
          </a:prstGeom>
          <a:solidFill>
            <a:srgbClr val="77A75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5"/>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rtl="0">
              <a:spcBef>
                <a:spcPts val="0"/>
              </a:spcBef>
              <a:spcAft>
                <a:spcPts val="0"/>
              </a:spcAft>
              <a:buClr>
                <a:srgbClr val="663399"/>
              </a:buClr>
              <a:buSzPts val="3000"/>
              <a:buFont typeface="Roboto Slab"/>
              <a:buNone/>
              <a:defRPr sz="3000">
                <a:solidFill>
                  <a:srgbClr val="663399"/>
                </a:solidFill>
                <a:latin typeface="Roboto Slab"/>
                <a:ea typeface="Roboto Slab"/>
                <a:cs typeface="Roboto Slab"/>
                <a:sym typeface="Roboto Slab"/>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p:txBody>
      </p:sp>
      <p:sp>
        <p:nvSpPr>
          <p:cNvPr id="33" name="Google Shape;33;p5"/>
          <p:cNvSpPr txBox="1"/>
          <p:nvPr>
            <p:ph idx="1" type="body"/>
          </p:nvPr>
        </p:nvSpPr>
        <p:spPr>
          <a:xfrm>
            <a:off x="819150" y="1990725"/>
            <a:ext cx="3686100" cy="2448000"/>
          </a:xfrm>
          <a:prstGeom prst="rect">
            <a:avLst/>
          </a:prstGeom>
        </p:spPr>
        <p:txBody>
          <a:bodyPr anchorCtr="0" anchor="t" bIns="91425" lIns="91425" spcFirstLastPara="1" rIns="91425" wrap="square" tIns="91425">
            <a:noAutofit/>
          </a:bodyPr>
          <a:lstStyle>
            <a:lvl1pPr indent="-311150" lvl="0" marL="457200" rtl="0">
              <a:spcBef>
                <a:spcPts val="0"/>
              </a:spcBef>
              <a:spcAft>
                <a:spcPts val="0"/>
              </a:spcAft>
              <a:buSzPts val="1300"/>
              <a:buFont typeface="Roboto"/>
              <a:buChar char="●"/>
              <a:defRPr>
                <a:latin typeface="Roboto"/>
                <a:ea typeface="Roboto"/>
                <a:cs typeface="Roboto"/>
                <a:sym typeface="Roboto"/>
              </a:defRPr>
            </a:lvl1pPr>
            <a:lvl2pPr indent="-298450" lvl="1" marL="914400" rtl="0">
              <a:spcBef>
                <a:spcPts val="1600"/>
              </a:spcBef>
              <a:spcAft>
                <a:spcPts val="0"/>
              </a:spcAft>
              <a:buSzPts val="1100"/>
              <a:buFont typeface="Roboto"/>
              <a:buChar char="○"/>
              <a:defRPr>
                <a:latin typeface="Roboto"/>
                <a:ea typeface="Roboto"/>
                <a:cs typeface="Roboto"/>
                <a:sym typeface="Roboto"/>
              </a:defRPr>
            </a:lvl2pPr>
            <a:lvl3pPr indent="-298450" lvl="2" marL="1371600" rtl="0">
              <a:spcBef>
                <a:spcPts val="1600"/>
              </a:spcBef>
              <a:spcAft>
                <a:spcPts val="0"/>
              </a:spcAft>
              <a:buSzPts val="1100"/>
              <a:buFont typeface="Roboto"/>
              <a:buChar char="■"/>
              <a:defRPr>
                <a:latin typeface="Roboto"/>
                <a:ea typeface="Roboto"/>
                <a:cs typeface="Roboto"/>
                <a:sym typeface="Roboto"/>
              </a:defRPr>
            </a:lvl3pPr>
            <a:lvl4pPr indent="-298450" lvl="3" marL="1828800" rtl="0">
              <a:spcBef>
                <a:spcPts val="1600"/>
              </a:spcBef>
              <a:spcAft>
                <a:spcPts val="0"/>
              </a:spcAft>
              <a:buSzPts val="1100"/>
              <a:buFont typeface="Roboto"/>
              <a:buChar char="●"/>
              <a:defRPr>
                <a:latin typeface="Roboto"/>
                <a:ea typeface="Roboto"/>
                <a:cs typeface="Roboto"/>
                <a:sym typeface="Roboto"/>
              </a:defRPr>
            </a:lvl4pPr>
            <a:lvl5pPr indent="-298450" lvl="4" marL="2286000" rtl="0">
              <a:spcBef>
                <a:spcPts val="1600"/>
              </a:spcBef>
              <a:spcAft>
                <a:spcPts val="0"/>
              </a:spcAft>
              <a:buSzPts val="1100"/>
              <a:buFont typeface="Roboto"/>
              <a:buChar char="○"/>
              <a:defRPr>
                <a:latin typeface="Roboto"/>
                <a:ea typeface="Roboto"/>
                <a:cs typeface="Roboto"/>
                <a:sym typeface="Roboto"/>
              </a:defRPr>
            </a:lvl5pPr>
            <a:lvl6pPr indent="-298450" lvl="5" marL="2743200" rtl="0">
              <a:spcBef>
                <a:spcPts val="1600"/>
              </a:spcBef>
              <a:spcAft>
                <a:spcPts val="0"/>
              </a:spcAft>
              <a:buSzPts val="1100"/>
              <a:buFont typeface="Roboto"/>
              <a:buChar char="■"/>
              <a:defRPr>
                <a:latin typeface="Roboto"/>
                <a:ea typeface="Roboto"/>
                <a:cs typeface="Roboto"/>
                <a:sym typeface="Roboto"/>
              </a:defRPr>
            </a:lvl6pPr>
            <a:lvl7pPr indent="-298450" lvl="6" marL="3200400" rtl="0">
              <a:spcBef>
                <a:spcPts val="1600"/>
              </a:spcBef>
              <a:spcAft>
                <a:spcPts val="0"/>
              </a:spcAft>
              <a:buSzPts val="1100"/>
              <a:buFont typeface="Roboto"/>
              <a:buChar char="●"/>
              <a:defRPr>
                <a:latin typeface="Roboto"/>
                <a:ea typeface="Roboto"/>
                <a:cs typeface="Roboto"/>
                <a:sym typeface="Roboto"/>
              </a:defRPr>
            </a:lvl7pPr>
            <a:lvl8pPr indent="-298450" lvl="7" marL="3657600" rtl="0">
              <a:spcBef>
                <a:spcPts val="1600"/>
              </a:spcBef>
              <a:spcAft>
                <a:spcPts val="0"/>
              </a:spcAft>
              <a:buSzPts val="1100"/>
              <a:buFont typeface="Roboto"/>
              <a:buChar char="○"/>
              <a:defRPr>
                <a:latin typeface="Roboto"/>
                <a:ea typeface="Roboto"/>
                <a:cs typeface="Roboto"/>
                <a:sym typeface="Roboto"/>
              </a:defRPr>
            </a:lvl8pPr>
            <a:lvl9pPr indent="-298450" lvl="8" marL="4114800" rtl="0">
              <a:spcBef>
                <a:spcPts val="1600"/>
              </a:spcBef>
              <a:spcAft>
                <a:spcPts val="1600"/>
              </a:spcAft>
              <a:buSzPts val="1100"/>
              <a:buFont typeface="Roboto"/>
              <a:buChar char="■"/>
              <a:defRPr>
                <a:latin typeface="Roboto"/>
                <a:ea typeface="Roboto"/>
                <a:cs typeface="Roboto"/>
                <a:sym typeface="Roboto"/>
              </a:defRPr>
            </a:lvl9pPr>
          </a:lstStyle>
          <a:p/>
        </p:txBody>
      </p:sp>
      <p:sp>
        <p:nvSpPr>
          <p:cNvPr id="34" name="Google Shape;34;p5"/>
          <p:cNvSpPr txBox="1"/>
          <p:nvPr>
            <p:ph idx="2" type="body"/>
          </p:nvPr>
        </p:nvSpPr>
        <p:spPr>
          <a:xfrm>
            <a:off x="4638675" y="1990725"/>
            <a:ext cx="3686100" cy="2448000"/>
          </a:xfrm>
          <a:prstGeom prst="rect">
            <a:avLst/>
          </a:prstGeom>
        </p:spPr>
        <p:txBody>
          <a:bodyPr anchorCtr="0" anchor="t" bIns="91425" lIns="91425" spcFirstLastPara="1" rIns="91425" wrap="square" tIns="91425">
            <a:noAutofit/>
          </a:bodyPr>
          <a:lstStyle>
            <a:lvl1pPr indent="-311150" lvl="0" marL="457200" rtl="0">
              <a:spcBef>
                <a:spcPts val="0"/>
              </a:spcBef>
              <a:spcAft>
                <a:spcPts val="0"/>
              </a:spcAft>
              <a:buSzPts val="1300"/>
              <a:buFont typeface="Roboto"/>
              <a:buChar char="●"/>
              <a:defRPr>
                <a:latin typeface="Roboto"/>
                <a:ea typeface="Roboto"/>
                <a:cs typeface="Roboto"/>
                <a:sym typeface="Roboto"/>
              </a:defRPr>
            </a:lvl1pPr>
            <a:lvl2pPr indent="-298450" lvl="1" marL="914400" rtl="0">
              <a:spcBef>
                <a:spcPts val="1600"/>
              </a:spcBef>
              <a:spcAft>
                <a:spcPts val="0"/>
              </a:spcAft>
              <a:buSzPts val="1100"/>
              <a:buFont typeface="Roboto"/>
              <a:buChar char="○"/>
              <a:defRPr>
                <a:latin typeface="Roboto"/>
                <a:ea typeface="Roboto"/>
                <a:cs typeface="Roboto"/>
                <a:sym typeface="Roboto"/>
              </a:defRPr>
            </a:lvl2pPr>
            <a:lvl3pPr indent="-298450" lvl="2" marL="1371600" rtl="0">
              <a:spcBef>
                <a:spcPts val="1600"/>
              </a:spcBef>
              <a:spcAft>
                <a:spcPts val="0"/>
              </a:spcAft>
              <a:buSzPts val="1100"/>
              <a:buFont typeface="Roboto"/>
              <a:buChar char="■"/>
              <a:defRPr>
                <a:latin typeface="Roboto"/>
                <a:ea typeface="Roboto"/>
                <a:cs typeface="Roboto"/>
                <a:sym typeface="Roboto"/>
              </a:defRPr>
            </a:lvl3pPr>
            <a:lvl4pPr indent="-298450" lvl="3" marL="1828800" rtl="0">
              <a:spcBef>
                <a:spcPts val="1600"/>
              </a:spcBef>
              <a:spcAft>
                <a:spcPts val="0"/>
              </a:spcAft>
              <a:buSzPts val="1100"/>
              <a:buFont typeface="Roboto"/>
              <a:buChar char="●"/>
              <a:defRPr>
                <a:latin typeface="Roboto"/>
                <a:ea typeface="Roboto"/>
                <a:cs typeface="Roboto"/>
                <a:sym typeface="Roboto"/>
              </a:defRPr>
            </a:lvl4pPr>
            <a:lvl5pPr indent="-298450" lvl="4" marL="2286000" rtl="0">
              <a:spcBef>
                <a:spcPts val="1600"/>
              </a:spcBef>
              <a:spcAft>
                <a:spcPts val="0"/>
              </a:spcAft>
              <a:buSzPts val="1100"/>
              <a:buFont typeface="Roboto"/>
              <a:buChar char="○"/>
              <a:defRPr>
                <a:latin typeface="Roboto"/>
                <a:ea typeface="Roboto"/>
                <a:cs typeface="Roboto"/>
                <a:sym typeface="Roboto"/>
              </a:defRPr>
            </a:lvl5pPr>
            <a:lvl6pPr indent="-298450" lvl="5" marL="2743200" rtl="0">
              <a:spcBef>
                <a:spcPts val="1600"/>
              </a:spcBef>
              <a:spcAft>
                <a:spcPts val="0"/>
              </a:spcAft>
              <a:buSzPts val="1100"/>
              <a:buFont typeface="Roboto"/>
              <a:buChar char="■"/>
              <a:defRPr>
                <a:latin typeface="Roboto"/>
                <a:ea typeface="Roboto"/>
                <a:cs typeface="Roboto"/>
                <a:sym typeface="Roboto"/>
              </a:defRPr>
            </a:lvl6pPr>
            <a:lvl7pPr indent="-298450" lvl="6" marL="3200400" rtl="0">
              <a:spcBef>
                <a:spcPts val="1600"/>
              </a:spcBef>
              <a:spcAft>
                <a:spcPts val="0"/>
              </a:spcAft>
              <a:buSzPts val="1100"/>
              <a:buFont typeface="Roboto"/>
              <a:buChar char="●"/>
              <a:defRPr>
                <a:latin typeface="Roboto"/>
                <a:ea typeface="Roboto"/>
                <a:cs typeface="Roboto"/>
                <a:sym typeface="Roboto"/>
              </a:defRPr>
            </a:lvl7pPr>
            <a:lvl8pPr indent="-298450" lvl="7" marL="3657600" rtl="0">
              <a:spcBef>
                <a:spcPts val="1600"/>
              </a:spcBef>
              <a:spcAft>
                <a:spcPts val="0"/>
              </a:spcAft>
              <a:buSzPts val="1100"/>
              <a:buFont typeface="Roboto"/>
              <a:buChar char="○"/>
              <a:defRPr>
                <a:latin typeface="Roboto"/>
                <a:ea typeface="Roboto"/>
                <a:cs typeface="Roboto"/>
                <a:sym typeface="Roboto"/>
              </a:defRPr>
            </a:lvl8pPr>
            <a:lvl9pPr indent="-298450" lvl="8" marL="4114800" rtl="0">
              <a:spcBef>
                <a:spcPts val="1600"/>
              </a:spcBef>
              <a:spcAft>
                <a:spcPts val="1600"/>
              </a:spcAft>
              <a:buSzPts val="1100"/>
              <a:buFont typeface="Roboto"/>
              <a:buChar char="■"/>
              <a:defRPr>
                <a:latin typeface="Roboto"/>
                <a:ea typeface="Roboto"/>
                <a:cs typeface="Roboto"/>
                <a:sym typeface="Roboto"/>
              </a:defRPr>
            </a:lvl9pPr>
          </a:lstStyle>
          <a:p/>
        </p:txBody>
      </p:sp>
      <p:sp>
        <p:nvSpPr>
          <p:cNvPr id="35" name="Google Shape;35;p5"/>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bg>
      <p:bgPr>
        <a:solidFill>
          <a:srgbClr val="663399"/>
        </a:solidFill>
      </p:bgPr>
    </p:bg>
    <p:spTree>
      <p:nvGrpSpPr>
        <p:cNvPr id="36" name="Shape 36"/>
        <p:cNvGrpSpPr/>
        <p:nvPr/>
      </p:nvGrpSpPr>
      <p:grpSpPr>
        <a:xfrm>
          <a:off x="0" y="0"/>
          <a:ext cx="0" cy="0"/>
          <a:chOff x="0" y="0"/>
          <a:chExt cx="0" cy="0"/>
        </a:xfrm>
      </p:grpSpPr>
      <p:sp>
        <p:nvSpPr>
          <p:cNvPr id="37" name="Google Shape;37;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6"/>
          <p:cNvSpPr/>
          <p:nvPr/>
        </p:nvSpPr>
        <p:spPr>
          <a:xfrm>
            <a:off x="31" y="2824500"/>
            <a:ext cx="7370400" cy="2319000"/>
          </a:xfrm>
          <a:prstGeom prst="rtTriangle">
            <a:avLst/>
          </a:prstGeom>
          <a:solidFill>
            <a:srgbClr val="77A75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 name="Google Shape;40;p6"/>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p:txBody>
      </p:sp>
      <p:sp>
        <p:nvSpPr>
          <p:cNvPr id="41" name="Google Shape;41;p6"/>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bg>
      <p:bgPr>
        <a:solidFill>
          <a:srgbClr val="663399"/>
        </a:solidFill>
      </p:bgPr>
    </p:bg>
    <p:spTree>
      <p:nvGrpSpPr>
        <p:cNvPr id="42" name="Shape 42"/>
        <p:cNvGrpSpPr/>
        <p:nvPr/>
      </p:nvGrpSpPr>
      <p:grpSpPr>
        <a:xfrm>
          <a:off x="0" y="0"/>
          <a:ext cx="0" cy="0"/>
          <a:chOff x="0" y="0"/>
          <a:chExt cx="0" cy="0"/>
        </a:xfrm>
      </p:grpSpPr>
      <p:sp>
        <p:nvSpPr>
          <p:cNvPr id="43" name="Google Shape;43;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7"/>
          <p:cNvSpPr/>
          <p:nvPr/>
        </p:nvSpPr>
        <p:spPr>
          <a:xfrm>
            <a:off x="31" y="2824500"/>
            <a:ext cx="7370400" cy="2319000"/>
          </a:xfrm>
          <a:prstGeom prst="rtTriangle">
            <a:avLst/>
          </a:prstGeom>
          <a:solidFill>
            <a:srgbClr val="77A75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7"/>
          <p:cNvSpPr txBox="1"/>
          <p:nvPr>
            <p:ph type="title"/>
          </p:nvPr>
        </p:nvSpPr>
        <p:spPr>
          <a:xfrm>
            <a:off x="819150" y="845600"/>
            <a:ext cx="3709200" cy="13830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p:txBody>
      </p:sp>
      <p:sp>
        <p:nvSpPr>
          <p:cNvPr id="47" name="Google Shape;47;p7"/>
          <p:cNvSpPr txBox="1"/>
          <p:nvPr>
            <p:ph idx="1" type="body"/>
          </p:nvPr>
        </p:nvSpPr>
        <p:spPr>
          <a:xfrm>
            <a:off x="830700" y="2319050"/>
            <a:ext cx="3709200" cy="2119800"/>
          </a:xfrm>
          <a:prstGeom prst="rect">
            <a:avLst/>
          </a:prstGeom>
        </p:spPr>
        <p:txBody>
          <a:bodyPr anchorCtr="0" anchor="t" bIns="91425" lIns="91425" spcFirstLastPara="1" rIns="91425" wrap="square" tIns="91425">
            <a:noAutofit/>
          </a:bodyPr>
          <a:lstStyle>
            <a:lvl1pPr indent="-311150" lvl="0" marL="457200" rtl="0">
              <a:spcBef>
                <a:spcPts val="0"/>
              </a:spcBef>
              <a:spcAft>
                <a:spcPts val="0"/>
              </a:spcAft>
              <a:buSzPts val="1300"/>
              <a:buChar char="●"/>
              <a:defRPr/>
            </a:lvl1pPr>
            <a:lvl2pPr indent="-298450" lvl="1" marL="914400" rtl="0">
              <a:spcBef>
                <a:spcPts val="1600"/>
              </a:spcBef>
              <a:spcAft>
                <a:spcPts val="0"/>
              </a:spcAft>
              <a:buSzPts val="1100"/>
              <a:buChar char="○"/>
              <a:defRPr/>
            </a:lvl2pPr>
            <a:lvl3pPr indent="-298450" lvl="2" marL="1371600" rtl="0">
              <a:spcBef>
                <a:spcPts val="1600"/>
              </a:spcBef>
              <a:spcAft>
                <a:spcPts val="0"/>
              </a:spcAft>
              <a:buSzPts val="1100"/>
              <a:buChar char="■"/>
              <a:defRPr/>
            </a:lvl3pPr>
            <a:lvl4pPr indent="-298450" lvl="3" marL="1828800" rtl="0">
              <a:spcBef>
                <a:spcPts val="1600"/>
              </a:spcBef>
              <a:spcAft>
                <a:spcPts val="0"/>
              </a:spcAft>
              <a:buSzPts val="1100"/>
              <a:buChar char="●"/>
              <a:defRPr/>
            </a:lvl4pPr>
            <a:lvl5pPr indent="-298450" lvl="4" marL="2286000" rtl="0">
              <a:spcBef>
                <a:spcPts val="1600"/>
              </a:spcBef>
              <a:spcAft>
                <a:spcPts val="0"/>
              </a:spcAft>
              <a:buSzPts val="1100"/>
              <a:buChar char="○"/>
              <a:defRPr/>
            </a:lvl5pPr>
            <a:lvl6pPr indent="-298450" lvl="5" marL="2743200" rtl="0">
              <a:spcBef>
                <a:spcPts val="1600"/>
              </a:spcBef>
              <a:spcAft>
                <a:spcPts val="0"/>
              </a:spcAft>
              <a:buSzPts val="1100"/>
              <a:buChar char="■"/>
              <a:defRPr/>
            </a:lvl6pPr>
            <a:lvl7pPr indent="-298450" lvl="6" marL="3200400" rtl="0">
              <a:spcBef>
                <a:spcPts val="1600"/>
              </a:spcBef>
              <a:spcAft>
                <a:spcPts val="0"/>
              </a:spcAft>
              <a:buSzPts val="1100"/>
              <a:buChar char="●"/>
              <a:defRPr/>
            </a:lvl7pPr>
            <a:lvl8pPr indent="-298450" lvl="7" marL="3657600" rtl="0">
              <a:spcBef>
                <a:spcPts val="1600"/>
              </a:spcBef>
              <a:spcAft>
                <a:spcPts val="0"/>
              </a:spcAft>
              <a:buSzPts val="1100"/>
              <a:buChar char="○"/>
              <a:defRPr/>
            </a:lvl8pPr>
            <a:lvl9pPr indent="-298450" lvl="8" marL="4114800" rtl="0">
              <a:spcBef>
                <a:spcPts val="1600"/>
              </a:spcBef>
              <a:spcAft>
                <a:spcPts val="1600"/>
              </a:spcAft>
              <a:buSzPts val="1100"/>
              <a:buChar char="■"/>
              <a:defRPr/>
            </a:lvl9pPr>
          </a:lstStyle>
          <a:p/>
        </p:txBody>
      </p:sp>
      <p:sp>
        <p:nvSpPr>
          <p:cNvPr id="48" name="Google Shape;48;p7"/>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1"/>
        </a:solidFill>
      </p:bgPr>
    </p:bg>
    <p:spTree>
      <p:nvGrpSpPr>
        <p:cNvPr id="49" name="Shape 49"/>
        <p:cNvGrpSpPr/>
        <p:nvPr/>
      </p:nvGrpSpPr>
      <p:grpSpPr>
        <a:xfrm>
          <a:off x="0" y="0"/>
          <a:ext cx="0" cy="0"/>
          <a:chOff x="0" y="0"/>
          <a:chExt cx="0" cy="0"/>
        </a:xfrm>
      </p:grpSpPr>
      <p:sp>
        <p:nvSpPr>
          <p:cNvPr id="50" name="Google Shape;50;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52" name="Google Shape;52;p8"/>
          <p:cNvGrpSpPr/>
          <p:nvPr/>
        </p:nvGrpSpPr>
        <p:grpSpPr>
          <a:xfrm>
            <a:off x="255991" y="-118"/>
            <a:ext cx="2251347" cy="1043408"/>
            <a:chOff x="3961956" y="4383950"/>
            <a:chExt cx="1160548" cy="548700"/>
          </a:xfrm>
        </p:grpSpPr>
        <p:sp>
          <p:nvSpPr>
            <p:cNvPr id="53" name="Google Shape;53;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6" name="Google Shape;56;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57" name="Google Shape;57;p8"/>
          <p:cNvGrpSpPr/>
          <p:nvPr/>
        </p:nvGrpSpPr>
        <p:grpSpPr>
          <a:xfrm>
            <a:off x="34934" y="4522125"/>
            <a:ext cx="1593306" cy="617072"/>
            <a:chOff x="6917201" y="0"/>
            <a:chExt cx="2227777" cy="863400"/>
          </a:xfrm>
        </p:grpSpPr>
        <p:sp>
          <p:nvSpPr>
            <p:cNvPr id="58" name="Google Shape;58;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1" name="Google Shape;61;p8"/>
          <p:cNvGrpSpPr/>
          <p:nvPr/>
        </p:nvGrpSpPr>
        <p:grpSpPr>
          <a:xfrm>
            <a:off x="5886353" y="1243"/>
            <a:ext cx="3257455" cy="1261514"/>
            <a:chOff x="6917201" y="0"/>
            <a:chExt cx="2227777" cy="863400"/>
          </a:xfrm>
        </p:grpSpPr>
        <p:sp>
          <p:nvSpPr>
            <p:cNvPr id="62" name="Google Shape;62;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 name="Google Shape;64;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5" name="Google Shape;65;p8"/>
          <p:cNvSpPr txBox="1"/>
          <p:nvPr>
            <p:ph type="title"/>
          </p:nvPr>
        </p:nvSpPr>
        <p:spPr>
          <a:xfrm>
            <a:off x="1393929" y="1301146"/>
            <a:ext cx="6366900" cy="25392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200"/>
              <a:buNone/>
              <a:defRPr sz="3200"/>
            </a:lvl1pPr>
            <a:lvl2pPr lvl="1" rtl="0" algn="ctr">
              <a:spcBef>
                <a:spcPts val="0"/>
              </a:spcBef>
              <a:spcAft>
                <a:spcPts val="0"/>
              </a:spcAft>
              <a:buSzPts val="3200"/>
              <a:buNone/>
              <a:defRPr sz="3200"/>
            </a:lvl2pPr>
            <a:lvl3pPr lvl="2" rtl="0" algn="ctr">
              <a:spcBef>
                <a:spcPts val="0"/>
              </a:spcBef>
              <a:spcAft>
                <a:spcPts val="0"/>
              </a:spcAft>
              <a:buSzPts val="3200"/>
              <a:buNone/>
              <a:defRPr sz="3200"/>
            </a:lvl3pPr>
            <a:lvl4pPr lvl="3" rtl="0" algn="ctr">
              <a:spcBef>
                <a:spcPts val="0"/>
              </a:spcBef>
              <a:spcAft>
                <a:spcPts val="0"/>
              </a:spcAft>
              <a:buSzPts val="3200"/>
              <a:buNone/>
              <a:defRPr sz="3200"/>
            </a:lvl4pPr>
            <a:lvl5pPr lvl="4" rtl="0" algn="ctr">
              <a:spcBef>
                <a:spcPts val="0"/>
              </a:spcBef>
              <a:spcAft>
                <a:spcPts val="0"/>
              </a:spcAft>
              <a:buSzPts val="3200"/>
              <a:buNone/>
              <a:defRPr sz="3200"/>
            </a:lvl5pPr>
            <a:lvl6pPr lvl="5" rtl="0" algn="ctr">
              <a:spcBef>
                <a:spcPts val="0"/>
              </a:spcBef>
              <a:spcAft>
                <a:spcPts val="0"/>
              </a:spcAft>
              <a:buSzPts val="3200"/>
              <a:buNone/>
              <a:defRPr sz="3200"/>
            </a:lvl6pPr>
            <a:lvl7pPr lvl="6" rtl="0" algn="ctr">
              <a:spcBef>
                <a:spcPts val="0"/>
              </a:spcBef>
              <a:spcAft>
                <a:spcPts val="0"/>
              </a:spcAft>
              <a:buSzPts val="3200"/>
              <a:buNone/>
              <a:defRPr sz="3200"/>
            </a:lvl7pPr>
            <a:lvl8pPr lvl="7" rtl="0" algn="ctr">
              <a:spcBef>
                <a:spcPts val="0"/>
              </a:spcBef>
              <a:spcAft>
                <a:spcPts val="0"/>
              </a:spcAft>
              <a:buSzPts val="3200"/>
              <a:buNone/>
              <a:defRPr sz="3200"/>
            </a:lvl8pPr>
            <a:lvl9pPr lvl="8" rtl="0" algn="ctr">
              <a:spcBef>
                <a:spcPts val="0"/>
              </a:spcBef>
              <a:spcAft>
                <a:spcPts val="0"/>
              </a:spcAft>
              <a:buSzPts val="3200"/>
              <a:buNone/>
              <a:defRPr sz="3200"/>
            </a:lvl9pPr>
          </a:lstStyle>
          <a:p/>
        </p:txBody>
      </p:sp>
      <p:sp>
        <p:nvSpPr>
          <p:cNvPr id="66" name="Google Shape;66;p8"/>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bg>
      <p:bgPr>
        <a:solidFill>
          <a:srgbClr val="663399"/>
        </a:solidFill>
      </p:bgPr>
    </p:bg>
    <p:spTree>
      <p:nvGrpSpPr>
        <p:cNvPr id="67" name="Shape 67"/>
        <p:cNvGrpSpPr/>
        <p:nvPr/>
      </p:nvGrpSpPr>
      <p:grpSpPr>
        <a:xfrm>
          <a:off x="0" y="0"/>
          <a:ext cx="0" cy="0"/>
          <a:chOff x="0" y="0"/>
          <a:chExt cx="0" cy="0"/>
        </a:xfrm>
      </p:grpSpPr>
      <p:sp>
        <p:nvSpPr>
          <p:cNvPr id="68" name="Google Shape;68;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9"/>
          <p:cNvSpPr/>
          <p:nvPr/>
        </p:nvSpPr>
        <p:spPr>
          <a:xfrm>
            <a:off x="31" y="2824500"/>
            <a:ext cx="7370400" cy="2319000"/>
          </a:xfrm>
          <a:prstGeom prst="rtTriangle">
            <a:avLst/>
          </a:prstGeom>
          <a:solidFill>
            <a:srgbClr val="77A75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 name="Google Shape;71;p9"/>
          <p:cNvSpPr txBox="1"/>
          <p:nvPr>
            <p:ph type="title"/>
          </p:nvPr>
        </p:nvSpPr>
        <p:spPr>
          <a:xfrm>
            <a:off x="819150" y="845600"/>
            <a:ext cx="6424200" cy="7050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p:txBody>
      </p:sp>
      <p:sp>
        <p:nvSpPr>
          <p:cNvPr id="72" name="Google Shape;72;p9"/>
          <p:cNvSpPr txBox="1"/>
          <p:nvPr>
            <p:ph idx="1" type="subTitle"/>
          </p:nvPr>
        </p:nvSpPr>
        <p:spPr>
          <a:xfrm>
            <a:off x="819150" y="1550700"/>
            <a:ext cx="5859900" cy="3936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Clr>
                <a:srgbClr val="77A756"/>
              </a:buClr>
              <a:buSzPts val="1600"/>
              <a:buNone/>
              <a:defRPr sz="1600">
                <a:solidFill>
                  <a:srgbClr val="77A756"/>
                </a:solidFill>
              </a:defRPr>
            </a:lvl1pPr>
            <a:lvl2pPr lvl="1" rtl="0">
              <a:lnSpc>
                <a:spcPct val="100000"/>
              </a:lnSpc>
              <a:spcBef>
                <a:spcPts val="0"/>
              </a:spcBef>
              <a:spcAft>
                <a:spcPts val="0"/>
              </a:spcAft>
              <a:buClr>
                <a:schemeClr val="lt1"/>
              </a:buClr>
              <a:buSzPts val="1600"/>
              <a:buNone/>
              <a:defRPr sz="1600">
                <a:solidFill>
                  <a:schemeClr val="lt1"/>
                </a:solidFill>
              </a:defRPr>
            </a:lvl2pPr>
            <a:lvl3pPr lvl="2" rtl="0">
              <a:lnSpc>
                <a:spcPct val="100000"/>
              </a:lnSpc>
              <a:spcBef>
                <a:spcPts val="0"/>
              </a:spcBef>
              <a:spcAft>
                <a:spcPts val="0"/>
              </a:spcAft>
              <a:buClr>
                <a:schemeClr val="lt1"/>
              </a:buClr>
              <a:buSzPts val="1600"/>
              <a:buNone/>
              <a:defRPr sz="1600">
                <a:solidFill>
                  <a:schemeClr val="lt1"/>
                </a:solidFill>
              </a:defRPr>
            </a:lvl3pPr>
            <a:lvl4pPr lvl="3" rtl="0">
              <a:lnSpc>
                <a:spcPct val="100000"/>
              </a:lnSpc>
              <a:spcBef>
                <a:spcPts val="0"/>
              </a:spcBef>
              <a:spcAft>
                <a:spcPts val="0"/>
              </a:spcAft>
              <a:buClr>
                <a:schemeClr val="lt1"/>
              </a:buClr>
              <a:buSzPts val="1600"/>
              <a:buNone/>
              <a:defRPr sz="1600">
                <a:solidFill>
                  <a:schemeClr val="lt1"/>
                </a:solidFill>
              </a:defRPr>
            </a:lvl4pPr>
            <a:lvl5pPr lvl="4" rtl="0">
              <a:lnSpc>
                <a:spcPct val="100000"/>
              </a:lnSpc>
              <a:spcBef>
                <a:spcPts val="0"/>
              </a:spcBef>
              <a:spcAft>
                <a:spcPts val="0"/>
              </a:spcAft>
              <a:buClr>
                <a:schemeClr val="lt1"/>
              </a:buClr>
              <a:buSzPts val="1600"/>
              <a:buNone/>
              <a:defRPr sz="1600">
                <a:solidFill>
                  <a:schemeClr val="lt1"/>
                </a:solidFill>
              </a:defRPr>
            </a:lvl5pPr>
            <a:lvl6pPr lvl="5" rtl="0">
              <a:lnSpc>
                <a:spcPct val="100000"/>
              </a:lnSpc>
              <a:spcBef>
                <a:spcPts val="0"/>
              </a:spcBef>
              <a:spcAft>
                <a:spcPts val="0"/>
              </a:spcAft>
              <a:buClr>
                <a:schemeClr val="lt1"/>
              </a:buClr>
              <a:buSzPts val="1600"/>
              <a:buNone/>
              <a:defRPr sz="1600">
                <a:solidFill>
                  <a:schemeClr val="lt1"/>
                </a:solidFill>
              </a:defRPr>
            </a:lvl6pPr>
            <a:lvl7pPr lvl="6" rtl="0">
              <a:lnSpc>
                <a:spcPct val="100000"/>
              </a:lnSpc>
              <a:spcBef>
                <a:spcPts val="0"/>
              </a:spcBef>
              <a:spcAft>
                <a:spcPts val="0"/>
              </a:spcAft>
              <a:buClr>
                <a:schemeClr val="lt1"/>
              </a:buClr>
              <a:buSzPts val="1600"/>
              <a:buNone/>
              <a:defRPr sz="1600">
                <a:solidFill>
                  <a:schemeClr val="lt1"/>
                </a:solidFill>
              </a:defRPr>
            </a:lvl7pPr>
            <a:lvl8pPr lvl="7" rtl="0">
              <a:lnSpc>
                <a:spcPct val="100000"/>
              </a:lnSpc>
              <a:spcBef>
                <a:spcPts val="0"/>
              </a:spcBef>
              <a:spcAft>
                <a:spcPts val="0"/>
              </a:spcAft>
              <a:buClr>
                <a:schemeClr val="lt1"/>
              </a:buClr>
              <a:buSzPts val="1600"/>
              <a:buNone/>
              <a:defRPr sz="1600">
                <a:solidFill>
                  <a:schemeClr val="lt1"/>
                </a:solidFill>
              </a:defRPr>
            </a:lvl8pPr>
            <a:lvl9pPr lvl="8" rtl="0">
              <a:lnSpc>
                <a:spcPct val="100000"/>
              </a:lnSpc>
              <a:spcBef>
                <a:spcPts val="0"/>
              </a:spcBef>
              <a:spcAft>
                <a:spcPts val="0"/>
              </a:spcAft>
              <a:buClr>
                <a:schemeClr val="lt1"/>
              </a:buClr>
              <a:buSzPts val="1600"/>
              <a:buNone/>
              <a:defRPr sz="1600">
                <a:solidFill>
                  <a:schemeClr val="lt1"/>
                </a:solidFill>
              </a:defRPr>
            </a:lvl9pPr>
          </a:lstStyle>
          <a:p/>
        </p:txBody>
      </p:sp>
      <p:sp>
        <p:nvSpPr>
          <p:cNvPr id="73" name="Google Shape;73;p9"/>
          <p:cNvSpPr txBox="1"/>
          <p:nvPr>
            <p:ph idx="2" type="body"/>
          </p:nvPr>
        </p:nvSpPr>
        <p:spPr>
          <a:xfrm>
            <a:off x="819150" y="2467050"/>
            <a:ext cx="5859900" cy="2095500"/>
          </a:xfrm>
          <a:prstGeom prst="rect">
            <a:avLst/>
          </a:prstGeom>
        </p:spPr>
        <p:txBody>
          <a:bodyPr anchorCtr="0" anchor="t" bIns="91425" lIns="91425" spcFirstLastPara="1" rIns="91425" wrap="square" tIns="91425">
            <a:noAutofit/>
          </a:bodyPr>
          <a:lstStyle>
            <a:lvl1pPr indent="-311150" lvl="0" marL="457200" rtl="0">
              <a:spcBef>
                <a:spcPts val="0"/>
              </a:spcBef>
              <a:spcAft>
                <a:spcPts val="0"/>
              </a:spcAft>
              <a:buSzPts val="1300"/>
              <a:buChar char="●"/>
              <a:defRPr/>
            </a:lvl1pPr>
            <a:lvl2pPr indent="-298450" lvl="1" marL="914400" rtl="0">
              <a:spcBef>
                <a:spcPts val="1600"/>
              </a:spcBef>
              <a:spcAft>
                <a:spcPts val="0"/>
              </a:spcAft>
              <a:buSzPts val="1100"/>
              <a:buChar char="○"/>
              <a:defRPr/>
            </a:lvl2pPr>
            <a:lvl3pPr indent="-298450" lvl="2" marL="1371600" rtl="0">
              <a:spcBef>
                <a:spcPts val="1600"/>
              </a:spcBef>
              <a:spcAft>
                <a:spcPts val="0"/>
              </a:spcAft>
              <a:buSzPts val="1100"/>
              <a:buChar char="■"/>
              <a:defRPr/>
            </a:lvl3pPr>
            <a:lvl4pPr indent="-298450" lvl="3" marL="1828800" rtl="0">
              <a:spcBef>
                <a:spcPts val="1600"/>
              </a:spcBef>
              <a:spcAft>
                <a:spcPts val="0"/>
              </a:spcAft>
              <a:buSzPts val="1100"/>
              <a:buChar char="●"/>
              <a:defRPr/>
            </a:lvl4pPr>
            <a:lvl5pPr indent="-298450" lvl="4" marL="2286000" rtl="0">
              <a:spcBef>
                <a:spcPts val="1600"/>
              </a:spcBef>
              <a:spcAft>
                <a:spcPts val="0"/>
              </a:spcAft>
              <a:buSzPts val="1100"/>
              <a:buChar char="○"/>
              <a:defRPr/>
            </a:lvl5pPr>
            <a:lvl6pPr indent="-298450" lvl="5" marL="2743200" rtl="0">
              <a:spcBef>
                <a:spcPts val="1600"/>
              </a:spcBef>
              <a:spcAft>
                <a:spcPts val="0"/>
              </a:spcAft>
              <a:buSzPts val="1100"/>
              <a:buChar char="■"/>
              <a:defRPr/>
            </a:lvl6pPr>
            <a:lvl7pPr indent="-298450" lvl="6" marL="3200400" rtl="0">
              <a:spcBef>
                <a:spcPts val="1600"/>
              </a:spcBef>
              <a:spcAft>
                <a:spcPts val="0"/>
              </a:spcAft>
              <a:buSzPts val="1100"/>
              <a:buChar char="●"/>
              <a:defRPr/>
            </a:lvl7pPr>
            <a:lvl8pPr indent="-298450" lvl="7" marL="3657600" rtl="0">
              <a:spcBef>
                <a:spcPts val="1600"/>
              </a:spcBef>
              <a:spcAft>
                <a:spcPts val="0"/>
              </a:spcAft>
              <a:buSzPts val="1100"/>
              <a:buChar char="○"/>
              <a:defRPr/>
            </a:lvl8pPr>
            <a:lvl9pPr indent="-298450" lvl="8" marL="4114800" rtl="0">
              <a:spcBef>
                <a:spcPts val="1600"/>
              </a:spcBef>
              <a:spcAft>
                <a:spcPts val="1600"/>
              </a:spcAft>
              <a:buSzPts val="1100"/>
              <a:buChar char="■"/>
              <a:defRPr/>
            </a:lvl9pPr>
          </a:lstStyle>
          <a:p/>
        </p:txBody>
      </p:sp>
      <p:sp>
        <p:nvSpPr>
          <p:cNvPr id="74" name="Google Shape;74;p9"/>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bg>
      <p:bgPr>
        <a:solidFill>
          <a:srgbClr val="663399"/>
        </a:solidFill>
      </p:bgPr>
    </p:bg>
    <p:spTree>
      <p:nvGrpSpPr>
        <p:cNvPr id="75" name="Shape 75"/>
        <p:cNvGrpSpPr/>
        <p:nvPr/>
      </p:nvGrpSpPr>
      <p:grpSpPr>
        <a:xfrm>
          <a:off x="0" y="0"/>
          <a:ext cx="0" cy="0"/>
          <a:chOff x="0" y="0"/>
          <a:chExt cx="0" cy="0"/>
        </a:xfrm>
      </p:grpSpPr>
      <p:sp>
        <p:nvSpPr>
          <p:cNvPr id="76" name="Google Shape;76;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10"/>
          <p:cNvSpPr/>
          <p:nvPr/>
        </p:nvSpPr>
        <p:spPr>
          <a:xfrm flipH="1">
            <a:off x="3582600" y="1550700"/>
            <a:ext cx="5561400" cy="3592800"/>
          </a:xfrm>
          <a:prstGeom prst="rtTriangle">
            <a:avLst/>
          </a:prstGeom>
          <a:solidFill>
            <a:srgbClr val="77A75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10"/>
          <p:cNvSpPr txBox="1"/>
          <p:nvPr>
            <p:ph idx="1" type="body"/>
          </p:nvPr>
        </p:nvSpPr>
        <p:spPr>
          <a:xfrm>
            <a:off x="328025" y="4163500"/>
            <a:ext cx="7415100" cy="605100"/>
          </a:xfrm>
          <a:prstGeom prst="rect">
            <a:avLst/>
          </a:prstGeom>
        </p:spPr>
        <p:txBody>
          <a:bodyPr anchorCtr="0" anchor="b" bIns="91425" lIns="91425" spcFirstLastPara="1" rIns="91425" wrap="square" tIns="91425">
            <a:noAutofit/>
          </a:bodyPr>
          <a:lstStyle>
            <a:lvl1pPr indent="-228600" lvl="0" marL="457200" rtl="0">
              <a:lnSpc>
                <a:spcPct val="100000"/>
              </a:lnSpc>
              <a:spcBef>
                <a:spcPts val="0"/>
              </a:spcBef>
              <a:spcAft>
                <a:spcPts val="0"/>
              </a:spcAft>
              <a:buSzPts val="1300"/>
              <a:buNone/>
              <a:defRPr/>
            </a:lvl1pPr>
          </a:lstStyle>
          <a:p/>
        </p:txBody>
      </p:sp>
      <p:sp>
        <p:nvSpPr>
          <p:cNvPr id="80" name="Google Shape;80;p10"/>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rgbClr val="663399"/>
              </a:buClr>
              <a:buSzPts val="2800"/>
              <a:buFont typeface="Roboto Slab"/>
              <a:buNone/>
              <a:defRPr sz="2800">
                <a:solidFill>
                  <a:srgbClr val="663399"/>
                </a:solidFill>
                <a:latin typeface="Roboto Slab"/>
                <a:ea typeface="Roboto Slab"/>
                <a:cs typeface="Roboto Slab"/>
                <a:sym typeface="Roboto Slab"/>
              </a:defRPr>
            </a:lvl1pPr>
            <a:lvl2pPr lvl="1" rt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rt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rt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rt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rt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rt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rt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rt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noAutofit/>
          </a:bodyPr>
          <a:lstStyle>
            <a:lvl1pPr indent="-311150" lvl="0" marL="457200" rtl="0">
              <a:lnSpc>
                <a:spcPct val="115000"/>
              </a:lnSpc>
              <a:spcBef>
                <a:spcPts val="0"/>
              </a:spcBef>
              <a:spcAft>
                <a:spcPts val="0"/>
              </a:spcAft>
              <a:buSzPts val="1300"/>
              <a:buFont typeface="Roboto"/>
              <a:buChar char="●"/>
              <a:defRPr sz="1300">
                <a:latin typeface="Roboto"/>
                <a:ea typeface="Roboto"/>
                <a:cs typeface="Roboto"/>
                <a:sym typeface="Roboto"/>
              </a:defRPr>
            </a:lvl1pPr>
            <a:lvl2pPr indent="-298450" lvl="1" marL="914400" rtl="0">
              <a:lnSpc>
                <a:spcPct val="115000"/>
              </a:lnSpc>
              <a:spcBef>
                <a:spcPts val="1600"/>
              </a:spcBef>
              <a:spcAft>
                <a:spcPts val="0"/>
              </a:spcAft>
              <a:buSzPts val="1100"/>
              <a:buFont typeface="Roboto"/>
              <a:buChar char="○"/>
              <a:defRPr sz="1100">
                <a:latin typeface="Roboto"/>
                <a:ea typeface="Roboto"/>
                <a:cs typeface="Roboto"/>
                <a:sym typeface="Roboto"/>
              </a:defRPr>
            </a:lvl2pPr>
            <a:lvl3pPr indent="-298450" lvl="2" marL="1371600" rtl="0">
              <a:lnSpc>
                <a:spcPct val="115000"/>
              </a:lnSpc>
              <a:spcBef>
                <a:spcPts val="1600"/>
              </a:spcBef>
              <a:spcAft>
                <a:spcPts val="0"/>
              </a:spcAft>
              <a:buSzPts val="1100"/>
              <a:buFont typeface="Roboto"/>
              <a:buChar char="■"/>
              <a:defRPr sz="1100">
                <a:latin typeface="Roboto"/>
                <a:ea typeface="Roboto"/>
                <a:cs typeface="Roboto"/>
                <a:sym typeface="Roboto"/>
              </a:defRPr>
            </a:lvl3pPr>
            <a:lvl4pPr indent="-298450" lvl="3" marL="1828800" rtl="0">
              <a:lnSpc>
                <a:spcPct val="115000"/>
              </a:lnSpc>
              <a:spcBef>
                <a:spcPts val="1600"/>
              </a:spcBef>
              <a:spcAft>
                <a:spcPts val="0"/>
              </a:spcAft>
              <a:buSzPts val="1100"/>
              <a:buFont typeface="Roboto"/>
              <a:buChar char="●"/>
              <a:defRPr sz="1100">
                <a:latin typeface="Roboto"/>
                <a:ea typeface="Roboto"/>
                <a:cs typeface="Roboto"/>
                <a:sym typeface="Roboto"/>
              </a:defRPr>
            </a:lvl4pPr>
            <a:lvl5pPr indent="-298450" lvl="4" marL="2286000" rtl="0">
              <a:lnSpc>
                <a:spcPct val="115000"/>
              </a:lnSpc>
              <a:spcBef>
                <a:spcPts val="1600"/>
              </a:spcBef>
              <a:spcAft>
                <a:spcPts val="0"/>
              </a:spcAft>
              <a:buSzPts val="1100"/>
              <a:buFont typeface="Roboto"/>
              <a:buChar char="○"/>
              <a:defRPr sz="1100">
                <a:latin typeface="Roboto"/>
                <a:ea typeface="Roboto"/>
                <a:cs typeface="Roboto"/>
                <a:sym typeface="Roboto"/>
              </a:defRPr>
            </a:lvl5pPr>
            <a:lvl6pPr indent="-298450" lvl="5" marL="2743200" rtl="0">
              <a:lnSpc>
                <a:spcPct val="115000"/>
              </a:lnSpc>
              <a:spcBef>
                <a:spcPts val="1600"/>
              </a:spcBef>
              <a:spcAft>
                <a:spcPts val="0"/>
              </a:spcAft>
              <a:buSzPts val="1100"/>
              <a:buFont typeface="Roboto"/>
              <a:buChar char="■"/>
              <a:defRPr sz="1100">
                <a:latin typeface="Roboto"/>
                <a:ea typeface="Roboto"/>
                <a:cs typeface="Roboto"/>
                <a:sym typeface="Roboto"/>
              </a:defRPr>
            </a:lvl6pPr>
            <a:lvl7pPr indent="-298450" lvl="6" marL="3200400" rtl="0">
              <a:lnSpc>
                <a:spcPct val="115000"/>
              </a:lnSpc>
              <a:spcBef>
                <a:spcPts val="1600"/>
              </a:spcBef>
              <a:spcAft>
                <a:spcPts val="0"/>
              </a:spcAft>
              <a:buSzPts val="1100"/>
              <a:buFont typeface="Roboto"/>
              <a:buChar char="●"/>
              <a:defRPr sz="1100">
                <a:latin typeface="Roboto"/>
                <a:ea typeface="Roboto"/>
                <a:cs typeface="Roboto"/>
                <a:sym typeface="Roboto"/>
              </a:defRPr>
            </a:lvl7pPr>
            <a:lvl8pPr indent="-298450" lvl="7" marL="3657600" rtl="0">
              <a:lnSpc>
                <a:spcPct val="115000"/>
              </a:lnSpc>
              <a:spcBef>
                <a:spcPts val="1600"/>
              </a:spcBef>
              <a:spcAft>
                <a:spcPts val="0"/>
              </a:spcAft>
              <a:buSzPts val="1100"/>
              <a:buFont typeface="Roboto"/>
              <a:buChar char="○"/>
              <a:defRPr sz="1100">
                <a:latin typeface="Roboto"/>
                <a:ea typeface="Roboto"/>
                <a:cs typeface="Roboto"/>
                <a:sym typeface="Roboto"/>
              </a:defRPr>
            </a:lvl8pPr>
            <a:lvl9pPr indent="-298450" lvl="8" marL="4114800" rtl="0">
              <a:lnSpc>
                <a:spcPct val="115000"/>
              </a:lnSpc>
              <a:spcBef>
                <a:spcPts val="1600"/>
              </a:spcBef>
              <a:spcAft>
                <a:spcPts val="1600"/>
              </a:spcAft>
              <a:buSzPts val="1100"/>
              <a:buFont typeface="Roboto"/>
              <a:buChar char="■"/>
              <a:defRPr sz="1100">
                <a:latin typeface="Roboto"/>
                <a:ea typeface="Roboto"/>
                <a:cs typeface="Roboto"/>
                <a:sym typeface="Roboto"/>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dk2"/>
                </a:solidFill>
                <a:latin typeface="Nunito"/>
                <a:ea typeface="Nunito"/>
                <a:cs typeface="Nunito"/>
                <a:sym typeface="Nunito"/>
              </a:defRPr>
            </a:lvl1pPr>
            <a:lvl2pPr lvl="1" rtl="0" algn="r">
              <a:buNone/>
              <a:defRPr sz="1000">
                <a:solidFill>
                  <a:schemeClr val="dk2"/>
                </a:solidFill>
                <a:latin typeface="Nunito"/>
                <a:ea typeface="Nunito"/>
                <a:cs typeface="Nunito"/>
                <a:sym typeface="Nunito"/>
              </a:defRPr>
            </a:lvl2pPr>
            <a:lvl3pPr lvl="2" rtl="0" algn="r">
              <a:buNone/>
              <a:defRPr sz="1000">
                <a:solidFill>
                  <a:schemeClr val="dk2"/>
                </a:solidFill>
                <a:latin typeface="Nunito"/>
                <a:ea typeface="Nunito"/>
                <a:cs typeface="Nunito"/>
                <a:sym typeface="Nunito"/>
              </a:defRPr>
            </a:lvl3pPr>
            <a:lvl4pPr lvl="3" rtl="0" algn="r">
              <a:buNone/>
              <a:defRPr sz="1000">
                <a:solidFill>
                  <a:schemeClr val="dk2"/>
                </a:solidFill>
                <a:latin typeface="Nunito"/>
                <a:ea typeface="Nunito"/>
                <a:cs typeface="Nunito"/>
                <a:sym typeface="Nunito"/>
              </a:defRPr>
            </a:lvl4pPr>
            <a:lvl5pPr lvl="4" rtl="0" algn="r">
              <a:buNone/>
              <a:defRPr sz="1000">
                <a:solidFill>
                  <a:schemeClr val="dk2"/>
                </a:solidFill>
                <a:latin typeface="Nunito"/>
                <a:ea typeface="Nunito"/>
                <a:cs typeface="Nunito"/>
                <a:sym typeface="Nunito"/>
              </a:defRPr>
            </a:lvl5pPr>
            <a:lvl6pPr lvl="5" rtl="0" algn="r">
              <a:buNone/>
              <a:defRPr sz="1000">
                <a:solidFill>
                  <a:schemeClr val="dk2"/>
                </a:solidFill>
                <a:latin typeface="Nunito"/>
                <a:ea typeface="Nunito"/>
                <a:cs typeface="Nunito"/>
                <a:sym typeface="Nunito"/>
              </a:defRPr>
            </a:lvl6pPr>
            <a:lvl7pPr lvl="6" rtl="0" algn="r">
              <a:buNone/>
              <a:defRPr sz="1000">
                <a:solidFill>
                  <a:schemeClr val="dk2"/>
                </a:solidFill>
                <a:latin typeface="Nunito"/>
                <a:ea typeface="Nunito"/>
                <a:cs typeface="Nunito"/>
                <a:sym typeface="Nunito"/>
              </a:defRPr>
            </a:lvl7pPr>
            <a:lvl8pPr lvl="7" rtl="0" algn="r">
              <a:buNone/>
              <a:defRPr sz="1000">
                <a:solidFill>
                  <a:schemeClr val="dk2"/>
                </a:solidFill>
                <a:latin typeface="Nunito"/>
                <a:ea typeface="Nunito"/>
                <a:cs typeface="Nunito"/>
                <a:sym typeface="Nunito"/>
              </a:defRPr>
            </a:lvl8pPr>
            <a:lvl9pPr lvl="8" rtl="0"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9900FF"/>
        </a:solidFill>
      </p:bgPr>
    </p:bg>
    <p:spTree>
      <p:nvGrpSpPr>
        <p:cNvPr id="94" name="Shape 94"/>
        <p:cNvGrpSpPr/>
        <p:nvPr/>
      </p:nvGrpSpPr>
      <p:grpSpPr>
        <a:xfrm>
          <a:off x="0" y="0"/>
          <a:ext cx="0" cy="0"/>
          <a:chOff x="0" y="0"/>
          <a:chExt cx="0" cy="0"/>
        </a:xfrm>
      </p:grpSpPr>
      <p:sp>
        <p:nvSpPr>
          <p:cNvPr id="95" name="Google Shape;95;p13"/>
          <p:cNvSpPr txBox="1"/>
          <p:nvPr>
            <p:ph type="ctrTitle"/>
          </p:nvPr>
        </p:nvSpPr>
        <p:spPr>
          <a:xfrm>
            <a:off x="1858703" y="1822833"/>
            <a:ext cx="5361300" cy="14481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b="1" lang="en"/>
              <a:t>Credit Cards</a:t>
            </a:r>
            <a:endParaRPr b="1"/>
          </a:p>
        </p:txBody>
      </p:sp>
      <p:sp>
        <p:nvSpPr>
          <p:cNvPr id="96" name="Google Shape;96;p13"/>
          <p:cNvSpPr txBox="1"/>
          <p:nvPr/>
        </p:nvSpPr>
        <p:spPr>
          <a:xfrm>
            <a:off x="1955700" y="3096025"/>
            <a:ext cx="5232600" cy="840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t/>
            </a:r>
            <a:endParaRPr b="1">
              <a:solidFill>
                <a:srgbClr val="77A756"/>
              </a:solidFill>
              <a:latin typeface="Merriweather"/>
              <a:ea typeface="Merriweather"/>
              <a:cs typeface="Merriweather"/>
              <a:sym typeface="Merriweather"/>
            </a:endParaRPr>
          </a:p>
        </p:txBody>
      </p:sp>
      <p:pic>
        <p:nvPicPr>
          <p:cNvPr id="97" name="Google Shape;97;p13"/>
          <p:cNvPicPr preferRelativeResize="0"/>
          <p:nvPr/>
        </p:nvPicPr>
        <p:blipFill>
          <a:blip r:embed="rId3">
            <a:alphaModFix/>
          </a:blip>
          <a:stretch>
            <a:fillRect/>
          </a:stretch>
        </p:blipFill>
        <p:spPr>
          <a:xfrm>
            <a:off x="7537200" y="3625800"/>
            <a:ext cx="1405325" cy="1303850"/>
          </a:xfrm>
          <a:prstGeom prst="rect">
            <a:avLst/>
          </a:prstGeom>
          <a:noFill/>
          <a:ln>
            <a:noFill/>
          </a:ln>
        </p:spPr>
      </p:pic>
      <p:sp>
        <p:nvSpPr>
          <p:cNvPr id="98" name="Google Shape;98;p13"/>
          <p:cNvSpPr txBox="1"/>
          <p:nvPr/>
        </p:nvSpPr>
        <p:spPr>
          <a:xfrm>
            <a:off x="2108100" y="3248425"/>
            <a:ext cx="5232600" cy="840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a:solidFill>
                  <a:srgbClr val="77A756"/>
                </a:solidFill>
                <a:latin typeface="Merriweather"/>
                <a:ea typeface="Merriweather"/>
                <a:cs typeface="Merriweather"/>
                <a:sym typeface="Merriweather"/>
              </a:rPr>
              <a:t>Personal Finance Lab</a:t>
            </a:r>
            <a:endParaRPr b="1">
              <a:solidFill>
                <a:srgbClr val="77A756"/>
              </a:solidFill>
              <a:latin typeface="Merriweather"/>
              <a:ea typeface="Merriweather"/>
              <a:cs typeface="Merriweather"/>
              <a:sym typeface="Merriweathe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2" name="Shape 102"/>
        <p:cNvGrpSpPr/>
        <p:nvPr/>
      </p:nvGrpSpPr>
      <p:grpSpPr>
        <a:xfrm>
          <a:off x="0" y="0"/>
          <a:ext cx="0" cy="0"/>
          <a:chOff x="0" y="0"/>
          <a:chExt cx="0" cy="0"/>
        </a:xfrm>
      </p:grpSpPr>
      <p:sp>
        <p:nvSpPr>
          <p:cNvPr id="103" name="Google Shape;103;p14"/>
          <p:cNvSpPr txBox="1"/>
          <p:nvPr>
            <p:ph type="title"/>
          </p:nvPr>
        </p:nvSpPr>
        <p:spPr>
          <a:xfrm>
            <a:off x="472975" y="453725"/>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Credit Cards 101 </a:t>
            </a:r>
            <a:endParaRPr b="1"/>
          </a:p>
        </p:txBody>
      </p:sp>
      <p:sp>
        <p:nvSpPr>
          <p:cNvPr id="104" name="Google Shape;104;p14"/>
          <p:cNvSpPr txBox="1"/>
          <p:nvPr>
            <p:ph idx="1" type="body"/>
          </p:nvPr>
        </p:nvSpPr>
        <p:spPr>
          <a:xfrm>
            <a:off x="338550" y="1189550"/>
            <a:ext cx="8466900" cy="3393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What is a Credit Card?</a:t>
            </a:r>
            <a:endParaRPr b="1"/>
          </a:p>
          <a:p>
            <a:pPr indent="-311150" lvl="0" marL="457200" rtl="0" algn="l">
              <a:spcBef>
                <a:spcPts val="1600"/>
              </a:spcBef>
              <a:spcAft>
                <a:spcPts val="0"/>
              </a:spcAft>
              <a:buSzPts val="1300"/>
              <a:buChar char="●"/>
            </a:pPr>
            <a:r>
              <a:rPr lang="en">
                <a:highlight>
                  <a:srgbClr val="FFFFFF"/>
                </a:highlight>
              </a:rPr>
              <a:t>Credit cards is a form of unsecured credit (meaning a loan without collateral) that you can use to make everyday purchases. When you buy something with a credit card– you borrow money from your credit card issuer, and later pay it back with interest.</a:t>
            </a:r>
            <a:endParaRPr>
              <a:highlight>
                <a:srgbClr val="FFFFFF"/>
              </a:highlight>
            </a:endParaRPr>
          </a:p>
          <a:p>
            <a:pPr indent="0" lvl="0" marL="0" rtl="0" algn="l">
              <a:spcBef>
                <a:spcPts val="1600"/>
              </a:spcBef>
              <a:spcAft>
                <a:spcPts val="0"/>
              </a:spcAft>
              <a:buNone/>
            </a:pPr>
            <a:r>
              <a:rPr b="1" lang="en">
                <a:highlight>
                  <a:srgbClr val="FFFFFF"/>
                </a:highlight>
              </a:rPr>
              <a:t>Credit vs Debit</a:t>
            </a:r>
            <a:endParaRPr b="1">
              <a:highlight>
                <a:srgbClr val="FFFFFF"/>
              </a:highlight>
            </a:endParaRPr>
          </a:p>
          <a:p>
            <a:pPr indent="-311150" lvl="0" marL="457200" rtl="0" algn="l">
              <a:spcBef>
                <a:spcPts val="1600"/>
              </a:spcBef>
              <a:spcAft>
                <a:spcPts val="0"/>
              </a:spcAft>
              <a:buSzPts val="1300"/>
              <a:buChar char="●"/>
            </a:pPr>
            <a:r>
              <a:rPr b="1" lang="en">
                <a:highlight>
                  <a:srgbClr val="FFFFFF"/>
                </a:highlight>
              </a:rPr>
              <a:t>Debit</a:t>
            </a:r>
            <a:endParaRPr b="1">
              <a:highlight>
                <a:srgbClr val="FFFFFF"/>
              </a:highlight>
            </a:endParaRPr>
          </a:p>
          <a:p>
            <a:pPr indent="-298450" lvl="1" marL="914400" rtl="0" algn="l">
              <a:spcBef>
                <a:spcPts val="0"/>
              </a:spcBef>
              <a:spcAft>
                <a:spcPts val="0"/>
              </a:spcAft>
              <a:buSzPts val="1100"/>
              <a:buChar char="○"/>
            </a:pPr>
            <a:r>
              <a:rPr lang="en">
                <a:highlight>
                  <a:srgbClr val="FFFFFF"/>
                </a:highlight>
              </a:rPr>
              <a:t>The purchaser is using money that they already have in their account. </a:t>
            </a:r>
            <a:endParaRPr>
              <a:highlight>
                <a:srgbClr val="FFFFFF"/>
              </a:highlight>
            </a:endParaRPr>
          </a:p>
          <a:p>
            <a:pPr indent="-298450" lvl="1" marL="914400" rtl="0" algn="l">
              <a:spcBef>
                <a:spcPts val="0"/>
              </a:spcBef>
              <a:spcAft>
                <a:spcPts val="0"/>
              </a:spcAft>
              <a:buSzPts val="1100"/>
              <a:buChar char="○"/>
            </a:pPr>
            <a:r>
              <a:rPr lang="en">
                <a:highlight>
                  <a:srgbClr val="FFFFFF"/>
                </a:highlight>
              </a:rPr>
              <a:t>May not be accepted everywhere (Car Rental, Hotel) </a:t>
            </a:r>
            <a:endParaRPr>
              <a:highlight>
                <a:srgbClr val="FFFFFF"/>
              </a:highlight>
            </a:endParaRPr>
          </a:p>
          <a:p>
            <a:pPr indent="-311150" lvl="0" marL="457200" rtl="0" algn="l">
              <a:spcBef>
                <a:spcPts val="0"/>
              </a:spcBef>
              <a:spcAft>
                <a:spcPts val="0"/>
              </a:spcAft>
              <a:buSzPts val="1300"/>
              <a:buChar char="●"/>
            </a:pPr>
            <a:r>
              <a:rPr b="1" lang="en">
                <a:highlight>
                  <a:srgbClr val="FFFFFF"/>
                </a:highlight>
              </a:rPr>
              <a:t>Credit </a:t>
            </a:r>
            <a:endParaRPr b="1">
              <a:highlight>
                <a:srgbClr val="FFFFFF"/>
              </a:highlight>
            </a:endParaRPr>
          </a:p>
          <a:p>
            <a:pPr indent="-298450" lvl="1" marL="914400" rtl="0" algn="l">
              <a:spcBef>
                <a:spcPts val="0"/>
              </a:spcBef>
              <a:spcAft>
                <a:spcPts val="0"/>
              </a:spcAft>
              <a:buSzPts val="1100"/>
              <a:buChar char="○"/>
            </a:pPr>
            <a:r>
              <a:rPr lang="en">
                <a:highlight>
                  <a:srgbClr val="FFFFFF"/>
                </a:highlight>
              </a:rPr>
              <a:t>The purchaser is using borrowed money that must be paid back </a:t>
            </a:r>
            <a:endParaRPr>
              <a:highlight>
                <a:srgbClr val="FFFFFF"/>
              </a:highlight>
            </a:endParaRPr>
          </a:p>
          <a:p>
            <a:pPr indent="-298450" lvl="1" marL="914400" rtl="0" algn="l">
              <a:spcBef>
                <a:spcPts val="0"/>
              </a:spcBef>
              <a:spcAft>
                <a:spcPts val="0"/>
              </a:spcAft>
              <a:buSzPts val="1100"/>
              <a:buChar char="○"/>
            </a:pPr>
            <a:r>
              <a:rPr lang="en">
                <a:highlight>
                  <a:srgbClr val="FFFFFF"/>
                </a:highlight>
              </a:rPr>
              <a:t>Accepted</a:t>
            </a:r>
            <a:r>
              <a:rPr lang="en">
                <a:highlight>
                  <a:srgbClr val="FFFFFF"/>
                </a:highlight>
              </a:rPr>
              <a:t> almost anywhere </a:t>
            </a:r>
            <a:endParaRPr>
              <a:highlight>
                <a:srgbClr val="FFFFFF"/>
              </a:highlight>
            </a:endParaRPr>
          </a:p>
        </p:txBody>
      </p:sp>
      <p:pic>
        <p:nvPicPr>
          <p:cNvPr id="105" name="Google Shape;105;p14"/>
          <p:cNvPicPr preferRelativeResize="0"/>
          <p:nvPr/>
        </p:nvPicPr>
        <p:blipFill>
          <a:blip r:embed="rId3">
            <a:alphaModFix/>
          </a:blip>
          <a:stretch>
            <a:fillRect/>
          </a:stretch>
        </p:blipFill>
        <p:spPr>
          <a:xfrm>
            <a:off x="7745650" y="260924"/>
            <a:ext cx="1147400" cy="11474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9" name="Shape 109"/>
        <p:cNvGrpSpPr/>
        <p:nvPr/>
      </p:nvGrpSpPr>
      <p:grpSpPr>
        <a:xfrm>
          <a:off x="0" y="0"/>
          <a:ext cx="0" cy="0"/>
          <a:chOff x="0" y="0"/>
          <a:chExt cx="0" cy="0"/>
        </a:xfrm>
      </p:grpSpPr>
      <p:sp>
        <p:nvSpPr>
          <p:cNvPr id="110" name="Google Shape;110;p15"/>
          <p:cNvSpPr txBox="1"/>
          <p:nvPr>
            <p:ph type="title"/>
          </p:nvPr>
        </p:nvSpPr>
        <p:spPr>
          <a:xfrm>
            <a:off x="472975" y="453725"/>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Advantages of Credit over Debit </a:t>
            </a:r>
            <a:r>
              <a:rPr b="1" lang="en"/>
              <a:t> </a:t>
            </a:r>
            <a:endParaRPr b="1"/>
          </a:p>
        </p:txBody>
      </p:sp>
      <p:sp>
        <p:nvSpPr>
          <p:cNvPr id="111" name="Google Shape;111;p15"/>
          <p:cNvSpPr txBox="1"/>
          <p:nvPr>
            <p:ph idx="1" type="body"/>
          </p:nvPr>
        </p:nvSpPr>
        <p:spPr>
          <a:xfrm>
            <a:off x="338550" y="1189550"/>
            <a:ext cx="8466900" cy="2895600"/>
          </a:xfrm>
          <a:prstGeom prst="rect">
            <a:avLst/>
          </a:prstGeom>
        </p:spPr>
        <p:txBody>
          <a:bodyPr anchorCtr="0" anchor="t" bIns="91425" lIns="91425" spcFirstLastPara="1" rIns="91425" wrap="square" tIns="91425">
            <a:noAutofit/>
          </a:bodyPr>
          <a:lstStyle/>
          <a:p>
            <a:pPr indent="-311150" lvl="0" marL="457200" rtl="0" algn="l">
              <a:lnSpc>
                <a:spcPct val="140000"/>
              </a:lnSpc>
              <a:spcBef>
                <a:spcPts val="0"/>
              </a:spcBef>
              <a:spcAft>
                <a:spcPts val="0"/>
              </a:spcAft>
              <a:buSzPts val="1300"/>
              <a:buChar char="●"/>
            </a:pPr>
            <a:r>
              <a:rPr lang="en"/>
              <a:t>Your debit card may have a transaction limit or transaction fees – credit cards typically do not</a:t>
            </a:r>
            <a:endParaRPr/>
          </a:p>
          <a:p>
            <a:pPr indent="-311150" lvl="0" marL="457200" rtl="0" algn="l">
              <a:lnSpc>
                <a:spcPct val="140000"/>
              </a:lnSpc>
              <a:spcBef>
                <a:spcPts val="0"/>
              </a:spcBef>
              <a:spcAft>
                <a:spcPts val="0"/>
              </a:spcAft>
              <a:buSzPts val="1300"/>
              <a:buChar char="●"/>
            </a:pPr>
            <a:r>
              <a:rPr lang="en"/>
              <a:t>Credit cards often offer “Cash back” and other rewards programs for most purchases</a:t>
            </a:r>
            <a:endParaRPr/>
          </a:p>
          <a:p>
            <a:pPr indent="-311150" lvl="0" marL="457200" rtl="0" algn="l">
              <a:lnSpc>
                <a:spcPct val="140000"/>
              </a:lnSpc>
              <a:spcBef>
                <a:spcPts val="0"/>
              </a:spcBef>
              <a:spcAft>
                <a:spcPts val="0"/>
              </a:spcAft>
              <a:buSzPts val="1300"/>
              <a:buChar char="●"/>
            </a:pPr>
            <a:r>
              <a:rPr lang="en"/>
              <a:t>Credit cards are accepted more widely than debit cards (especially if you are travelling overseas)</a:t>
            </a:r>
            <a:endParaRPr/>
          </a:p>
          <a:p>
            <a:pPr indent="-311150" lvl="0" marL="457200" rtl="0" algn="l">
              <a:lnSpc>
                <a:spcPct val="140000"/>
              </a:lnSpc>
              <a:spcBef>
                <a:spcPts val="0"/>
              </a:spcBef>
              <a:spcAft>
                <a:spcPts val="0"/>
              </a:spcAft>
              <a:buSzPts val="1300"/>
              <a:buChar char="●"/>
            </a:pPr>
            <a:r>
              <a:rPr lang="en"/>
              <a:t>Using your credit card will build your credit history, which can lower your interest rate and increase your credit limit on other loans</a:t>
            </a:r>
            <a:endParaRPr/>
          </a:p>
          <a:p>
            <a:pPr indent="-311150" lvl="0" marL="457200" rtl="0" algn="l">
              <a:lnSpc>
                <a:spcPct val="140000"/>
              </a:lnSpc>
              <a:spcBef>
                <a:spcPts val="0"/>
              </a:spcBef>
              <a:spcAft>
                <a:spcPts val="0"/>
              </a:spcAft>
              <a:buSzPts val="1300"/>
              <a:buChar char="●"/>
            </a:pPr>
            <a:r>
              <a:rPr lang="en"/>
              <a:t>You can “Float” credit card purchases, using it as a short-term loan before your next paycheck</a:t>
            </a:r>
            <a:endParaRPr/>
          </a:p>
          <a:p>
            <a:pPr indent="0" lvl="0" marL="0" rtl="0" algn="l">
              <a:spcBef>
                <a:spcPts val="1900"/>
              </a:spcBef>
              <a:spcAft>
                <a:spcPts val="1600"/>
              </a:spcAft>
              <a:buNone/>
            </a:pPr>
            <a:r>
              <a:t/>
            </a:r>
            <a:endParaRPr b="1"/>
          </a:p>
        </p:txBody>
      </p:sp>
      <p:pic>
        <p:nvPicPr>
          <p:cNvPr id="112" name="Google Shape;112;p15"/>
          <p:cNvPicPr preferRelativeResize="0"/>
          <p:nvPr/>
        </p:nvPicPr>
        <p:blipFill>
          <a:blip r:embed="rId3">
            <a:alphaModFix/>
          </a:blip>
          <a:stretch>
            <a:fillRect/>
          </a:stretch>
        </p:blipFill>
        <p:spPr>
          <a:xfrm>
            <a:off x="7745650" y="260924"/>
            <a:ext cx="1147400" cy="11474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6" name="Shape 116"/>
        <p:cNvGrpSpPr/>
        <p:nvPr/>
      </p:nvGrpSpPr>
      <p:grpSpPr>
        <a:xfrm>
          <a:off x="0" y="0"/>
          <a:ext cx="0" cy="0"/>
          <a:chOff x="0" y="0"/>
          <a:chExt cx="0" cy="0"/>
        </a:xfrm>
      </p:grpSpPr>
      <p:sp>
        <p:nvSpPr>
          <p:cNvPr id="117" name="Google Shape;117;p16"/>
          <p:cNvSpPr txBox="1"/>
          <p:nvPr>
            <p:ph type="title"/>
          </p:nvPr>
        </p:nvSpPr>
        <p:spPr>
          <a:xfrm>
            <a:off x="472975" y="453725"/>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Disa</a:t>
            </a:r>
            <a:r>
              <a:rPr b="1" lang="en"/>
              <a:t>dvantages of Credit over Debit  </a:t>
            </a:r>
            <a:endParaRPr b="1"/>
          </a:p>
          <a:p>
            <a:pPr indent="0" lvl="0" marL="0" rtl="0" algn="l">
              <a:spcBef>
                <a:spcPts val="0"/>
              </a:spcBef>
              <a:spcAft>
                <a:spcPts val="0"/>
              </a:spcAft>
              <a:buNone/>
            </a:pPr>
            <a:r>
              <a:rPr b="1" lang="en"/>
              <a:t> </a:t>
            </a:r>
            <a:endParaRPr b="1"/>
          </a:p>
        </p:txBody>
      </p:sp>
      <p:sp>
        <p:nvSpPr>
          <p:cNvPr id="118" name="Google Shape;118;p16"/>
          <p:cNvSpPr txBox="1"/>
          <p:nvPr>
            <p:ph idx="1" type="body"/>
          </p:nvPr>
        </p:nvSpPr>
        <p:spPr>
          <a:xfrm>
            <a:off x="338550" y="1408325"/>
            <a:ext cx="8466900" cy="2895600"/>
          </a:xfrm>
          <a:prstGeom prst="rect">
            <a:avLst/>
          </a:prstGeom>
        </p:spPr>
        <p:txBody>
          <a:bodyPr anchorCtr="0" anchor="t" bIns="91425" lIns="91425" spcFirstLastPara="1" rIns="91425" wrap="square" tIns="91425">
            <a:noAutofit/>
          </a:bodyPr>
          <a:lstStyle/>
          <a:p>
            <a:pPr indent="-311150" lvl="0" marL="457200" rtl="0" algn="l">
              <a:lnSpc>
                <a:spcPct val="140000"/>
              </a:lnSpc>
              <a:spcBef>
                <a:spcPts val="0"/>
              </a:spcBef>
              <a:spcAft>
                <a:spcPts val="0"/>
              </a:spcAft>
              <a:buSzPts val="1300"/>
              <a:buChar char="●"/>
            </a:pPr>
            <a:r>
              <a:rPr lang="en"/>
              <a:t>If you miss your grace period, your purchases will be charged interest with a credit card, making them more expensive</a:t>
            </a:r>
            <a:endParaRPr/>
          </a:p>
          <a:p>
            <a:pPr indent="-311150" lvl="0" marL="457200" rtl="0" algn="l">
              <a:lnSpc>
                <a:spcPct val="140000"/>
              </a:lnSpc>
              <a:spcBef>
                <a:spcPts val="0"/>
              </a:spcBef>
              <a:spcAft>
                <a:spcPts val="0"/>
              </a:spcAft>
              <a:buSzPts val="1300"/>
              <a:buChar char="●"/>
            </a:pPr>
            <a:r>
              <a:rPr lang="en"/>
              <a:t>Since you do not need to pay the full balance on credit card purchases every month, it makes it easier to over-spend</a:t>
            </a:r>
            <a:endParaRPr/>
          </a:p>
          <a:p>
            <a:pPr indent="-311150" lvl="0" marL="457200" rtl="0" algn="l">
              <a:lnSpc>
                <a:spcPct val="140000"/>
              </a:lnSpc>
              <a:spcBef>
                <a:spcPts val="0"/>
              </a:spcBef>
              <a:spcAft>
                <a:spcPts val="0"/>
              </a:spcAft>
              <a:buSzPts val="1300"/>
              <a:buChar char="●"/>
            </a:pPr>
            <a:r>
              <a:rPr lang="en"/>
              <a:t>If you start to fall behind on your payments, it can be very difficult to fully escape credit card debt</a:t>
            </a:r>
            <a:endParaRPr/>
          </a:p>
          <a:p>
            <a:pPr indent="-311150" lvl="0" marL="457200" rtl="0" algn="l">
              <a:lnSpc>
                <a:spcPct val="140000"/>
              </a:lnSpc>
              <a:spcBef>
                <a:spcPts val="0"/>
              </a:spcBef>
              <a:spcAft>
                <a:spcPts val="0"/>
              </a:spcAft>
              <a:buSzPts val="1300"/>
              <a:buChar char="●"/>
            </a:pPr>
            <a:r>
              <a:rPr lang="en"/>
              <a:t>Credit card billing cycles are usually 20-25 days instead of one month, making it more difficult to schedule payments compared to other types of bills.</a:t>
            </a:r>
            <a:endParaRPr/>
          </a:p>
          <a:p>
            <a:pPr indent="0" lvl="0" marL="457200" rtl="0" algn="l">
              <a:spcBef>
                <a:spcPts val="1900"/>
              </a:spcBef>
              <a:spcAft>
                <a:spcPts val="1600"/>
              </a:spcAft>
              <a:buNone/>
            </a:pPr>
            <a:r>
              <a:t/>
            </a:r>
            <a:endParaRPr/>
          </a:p>
        </p:txBody>
      </p:sp>
      <p:pic>
        <p:nvPicPr>
          <p:cNvPr id="119" name="Google Shape;119;p16"/>
          <p:cNvPicPr preferRelativeResize="0"/>
          <p:nvPr/>
        </p:nvPicPr>
        <p:blipFill>
          <a:blip r:embed="rId3">
            <a:alphaModFix/>
          </a:blip>
          <a:stretch>
            <a:fillRect/>
          </a:stretch>
        </p:blipFill>
        <p:spPr>
          <a:xfrm>
            <a:off x="7745650" y="260924"/>
            <a:ext cx="1147400" cy="11474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3" name="Shape 123"/>
        <p:cNvGrpSpPr/>
        <p:nvPr/>
      </p:nvGrpSpPr>
      <p:grpSpPr>
        <a:xfrm>
          <a:off x="0" y="0"/>
          <a:ext cx="0" cy="0"/>
          <a:chOff x="0" y="0"/>
          <a:chExt cx="0" cy="0"/>
        </a:xfrm>
      </p:grpSpPr>
      <p:sp>
        <p:nvSpPr>
          <p:cNvPr id="124" name="Google Shape;124;p17"/>
          <p:cNvSpPr txBox="1"/>
          <p:nvPr>
            <p:ph type="title"/>
          </p:nvPr>
        </p:nvSpPr>
        <p:spPr>
          <a:xfrm>
            <a:off x="472975" y="453725"/>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Credit Balance Types </a:t>
            </a:r>
            <a:r>
              <a:rPr b="1" lang="en"/>
              <a:t> </a:t>
            </a:r>
            <a:endParaRPr b="1"/>
          </a:p>
        </p:txBody>
      </p:sp>
      <p:sp>
        <p:nvSpPr>
          <p:cNvPr id="125" name="Google Shape;125;p17"/>
          <p:cNvSpPr txBox="1"/>
          <p:nvPr>
            <p:ph idx="1" type="body"/>
          </p:nvPr>
        </p:nvSpPr>
        <p:spPr>
          <a:xfrm>
            <a:off x="338550" y="1189550"/>
            <a:ext cx="8466900" cy="352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terms are different amounts that will show up on your credit card statement </a:t>
            </a:r>
            <a:endParaRPr/>
          </a:p>
          <a:p>
            <a:pPr indent="0" lvl="0" marL="0" rtl="0" algn="l">
              <a:spcBef>
                <a:spcPts val="1600"/>
              </a:spcBef>
              <a:spcAft>
                <a:spcPts val="0"/>
              </a:spcAft>
              <a:buNone/>
            </a:pPr>
            <a:r>
              <a:rPr b="1" lang="en"/>
              <a:t>New Purchases </a:t>
            </a:r>
            <a:endParaRPr b="1"/>
          </a:p>
          <a:p>
            <a:pPr indent="-311150" lvl="0" marL="457200" rtl="0" algn="l">
              <a:spcBef>
                <a:spcPts val="1600"/>
              </a:spcBef>
              <a:spcAft>
                <a:spcPts val="0"/>
              </a:spcAft>
              <a:buSzPts val="1300"/>
              <a:buChar char="●"/>
            </a:pPr>
            <a:r>
              <a:rPr lang="en"/>
              <a:t>These are purchases you made during the current billing cycle. You won’t be charged interest until after the grace period. So, it is smart to pay these off as soon as possible. </a:t>
            </a:r>
            <a:endParaRPr/>
          </a:p>
          <a:p>
            <a:pPr indent="0" lvl="0" marL="0" rtl="0" algn="l">
              <a:spcBef>
                <a:spcPts val="1600"/>
              </a:spcBef>
              <a:spcAft>
                <a:spcPts val="0"/>
              </a:spcAft>
              <a:buNone/>
            </a:pPr>
            <a:r>
              <a:rPr b="1" lang="en"/>
              <a:t>Balance Transfers</a:t>
            </a:r>
            <a:endParaRPr b="1"/>
          </a:p>
          <a:p>
            <a:pPr indent="-311150" lvl="0" marL="457200" rtl="0" algn="l">
              <a:spcBef>
                <a:spcPts val="1600"/>
              </a:spcBef>
              <a:spcAft>
                <a:spcPts val="0"/>
              </a:spcAft>
              <a:buSzPts val="1300"/>
              <a:buChar char="●"/>
            </a:pPr>
            <a:r>
              <a:rPr lang="en"/>
              <a:t>These are the purchases from previous billing cycles that you did not pay off. These purchases must be paid off plus interest. </a:t>
            </a:r>
            <a:endParaRPr/>
          </a:p>
          <a:p>
            <a:pPr indent="0" lvl="0" marL="0" rtl="0" algn="l">
              <a:spcBef>
                <a:spcPts val="1600"/>
              </a:spcBef>
              <a:spcAft>
                <a:spcPts val="0"/>
              </a:spcAft>
              <a:buNone/>
            </a:pPr>
            <a:r>
              <a:rPr b="1" lang="en"/>
              <a:t>Cash Advances</a:t>
            </a:r>
            <a:endParaRPr b="1"/>
          </a:p>
          <a:p>
            <a:pPr indent="-311150" lvl="0" marL="457200" rtl="0" algn="l">
              <a:spcBef>
                <a:spcPts val="1600"/>
              </a:spcBef>
              <a:spcAft>
                <a:spcPts val="0"/>
              </a:spcAft>
              <a:buSzPts val="1300"/>
              <a:buChar char="●"/>
            </a:pPr>
            <a:r>
              <a:rPr lang="en"/>
              <a:t>These are when you take money out from the ATM. These often do not have grace periods and have higher interest rates. </a:t>
            </a:r>
            <a:endParaRPr/>
          </a:p>
        </p:txBody>
      </p:sp>
      <p:pic>
        <p:nvPicPr>
          <p:cNvPr id="126" name="Google Shape;126;p17"/>
          <p:cNvPicPr preferRelativeResize="0"/>
          <p:nvPr/>
        </p:nvPicPr>
        <p:blipFill>
          <a:blip r:embed="rId3">
            <a:alphaModFix/>
          </a:blip>
          <a:stretch>
            <a:fillRect/>
          </a:stretch>
        </p:blipFill>
        <p:spPr>
          <a:xfrm>
            <a:off x="7745650" y="260924"/>
            <a:ext cx="1147400" cy="11474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0" name="Shape 130"/>
        <p:cNvGrpSpPr/>
        <p:nvPr/>
      </p:nvGrpSpPr>
      <p:grpSpPr>
        <a:xfrm>
          <a:off x="0" y="0"/>
          <a:ext cx="0" cy="0"/>
          <a:chOff x="0" y="0"/>
          <a:chExt cx="0" cy="0"/>
        </a:xfrm>
      </p:grpSpPr>
      <p:sp>
        <p:nvSpPr>
          <p:cNvPr id="131" name="Google Shape;131;p18"/>
          <p:cNvSpPr txBox="1"/>
          <p:nvPr>
            <p:ph type="title"/>
          </p:nvPr>
        </p:nvSpPr>
        <p:spPr>
          <a:xfrm>
            <a:off x="472975" y="453725"/>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How Interest Is Calculated </a:t>
            </a:r>
            <a:r>
              <a:rPr b="1" lang="en"/>
              <a:t> </a:t>
            </a:r>
            <a:endParaRPr b="1"/>
          </a:p>
        </p:txBody>
      </p:sp>
      <p:sp>
        <p:nvSpPr>
          <p:cNvPr id="132" name="Google Shape;132;p18"/>
          <p:cNvSpPr txBox="1"/>
          <p:nvPr>
            <p:ph idx="1" type="body"/>
          </p:nvPr>
        </p:nvSpPr>
        <p:spPr>
          <a:xfrm>
            <a:off x="338550" y="1189550"/>
            <a:ext cx="8466900" cy="38193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a:t>Previous</a:t>
            </a:r>
            <a:r>
              <a:rPr b="1" lang="en"/>
              <a:t> Balance </a:t>
            </a:r>
            <a:endParaRPr b="1"/>
          </a:p>
          <a:p>
            <a:pPr indent="-311150" lvl="0" marL="457200" rtl="0" algn="l">
              <a:lnSpc>
                <a:spcPct val="100000"/>
              </a:lnSpc>
              <a:spcBef>
                <a:spcPts val="0"/>
              </a:spcBef>
              <a:spcAft>
                <a:spcPts val="0"/>
              </a:spcAft>
              <a:buSzPts val="1300"/>
              <a:buChar char="●"/>
            </a:pPr>
            <a:r>
              <a:rPr lang="en"/>
              <a:t>This method uses your balance at the </a:t>
            </a:r>
            <a:r>
              <a:rPr lang="en"/>
              <a:t>beginning</a:t>
            </a:r>
            <a:r>
              <a:rPr lang="en"/>
              <a:t> of the billing cycle to calculate your interest. The payments you make will impact you bill the next month. </a:t>
            </a:r>
            <a:endParaRPr/>
          </a:p>
          <a:p>
            <a:pPr indent="0" lvl="0" marL="0" rtl="0" algn="l">
              <a:lnSpc>
                <a:spcPct val="100000"/>
              </a:lnSpc>
              <a:spcBef>
                <a:spcPts val="0"/>
              </a:spcBef>
              <a:spcAft>
                <a:spcPts val="0"/>
              </a:spcAft>
              <a:buNone/>
            </a:pPr>
            <a:r>
              <a:t/>
            </a:r>
            <a:endParaRPr/>
          </a:p>
          <a:p>
            <a:pPr indent="0" lvl="0" marL="0" rtl="0" algn="l">
              <a:lnSpc>
                <a:spcPct val="100000"/>
              </a:lnSpc>
              <a:spcBef>
                <a:spcPts val="0"/>
              </a:spcBef>
              <a:spcAft>
                <a:spcPts val="0"/>
              </a:spcAft>
              <a:buNone/>
            </a:pPr>
            <a:r>
              <a:rPr b="1" lang="en"/>
              <a:t>Adjusted Balance </a:t>
            </a:r>
            <a:endParaRPr b="1"/>
          </a:p>
          <a:p>
            <a:pPr indent="-311150" lvl="0" marL="457200" rtl="0" algn="l">
              <a:lnSpc>
                <a:spcPct val="100000"/>
              </a:lnSpc>
              <a:spcBef>
                <a:spcPts val="0"/>
              </a:spcBef>
              <a:spcAft>
                <a:spcPts val="0"/>
              </a:spcAft>
              <a:buSzPts val="1300"/>
              <a:buChar char="●"/>
            </a:pPr>
            <a:r>
              <a:rPr lang="en"/>
              <a:t>This method is </a:t>
            </a:r>
            <a:r>
              <a:rPr lang="en"/>
              <a:t>similar</a:t>
            </a:r>
            <a:r>
              <a:rPr lang="en"/>
              <a:t> to previous but also subtracts any </a:t>
            </a:r>
            <a:r>
              <a:rPr lang="en"/>
              <a:t>payments</a:t>
            </a:r>
            <a:r>
              <a:rPr lang="en"/>
              <a:t> you make. This is the best method but is rare to find.</a:t>
            </a:r>
            <a:endParaRPr/>
          </a:p>
          <a:p>
            <a:pPr indent="0" lvl="0" marL="0" rtl="0" algn="l">
              <a:lnSpc>
                <a:spcPct val="100000"/>
              </a:lnSpc>
              <a:spcBef>
                <a:spcPts val="0"/>
              </a:spcBef>
              <a:spcAft>
                <a:spcPts val="0"/>
              </a:spcAft>
              <a:buNone/>
            </a:pPr>
            <a:r>
              <a:t/>
            </a:r>
            <a:endParaRPr/>
          </a:p>
          <a:p>
            <a:pPr indent="0" lvl="0" marL="0" rtl="0" algn="l">
              <a:lnSpc>
                <a:spcPct val="100000"/>
              </a:lnSpc>
              <a:spcBef>
                <a:spcPts val="0"/>
              </a:spcBef>
              <a:spcAft>
                <a:spcPts val="0"/>
              </a:spcAft>
              <a:buNone/>
            </a:pPr>
            <a:r>
              <a:rPr b="1" lang="en"/>
              <a:t>Ending Balance </a:t>
            </a:r>
            <a:endParaRPr b="1"/>
          </a:p>
          <a:p>
            <a:pPr indent="-311150" lvl="0" marL="457200" rtl="0" algn="l">
              <a:lnSpc>
                <a:spcPct val="100000"/>
              </a:lnSpc>
              <a:spcBef>
                <a:spcPts val="0"/>
              </a:spcBef>
              <a:spcAft>
                <a:spcPts val="0"/>
              </a:spcAft>
              <a:buSzPts val="1300"/>
              <a:buChar char="●"/>
            </a:pPr>
            <a:r>
              <a:rPr lang="en"/>
              <a:t>This method adds your balance transfer to all charges, then subtracts any payments made. Interest is </a:t>
            </a:r>
            <a:r>
              <a:rPr lang="en"/>
              <a:t>calculated</a:t>
            </a:r>
            <a:r>
              <a:rPr lang="en"/>
              <a:t> based off of that final amount.  </a:t>
            </a:r>
            <a:endParaRPr/>
          </a:p>
          <a:p>
            <a:pPr indent="0" lvl="0" marL="457200" rtl="0" algn="l">
              <a:lnSpc>
                <a:spcPct val="100000"/>
              </a:lnSpc>
              <a:spcBef>
                <a:spcPts val="0"/>
              </a:spcBef>
              <a:spcAft>
                <a:spcPts val="0"/>
              </a:spcAft>
              <a:buNone/>
            </a:pPr>
            <a:r>
              <a:t/>
            </a:r>
            <a:endParaRPr/>
          </a:p>
          <a:p>
            <a:pPr indent="0" lvl="0" marL="0" rtl="0" algn="l">
              <a:lnSpc>
                <a:spcPct val="100000"/>
              </a:lnSpc>
              <a:spcBef>
                <a:spcPts val="0"/>
              </a:spcBef>
              <a:spcAft>
                <a:spcPts val="0"/>
              </a:spcAft>
              <a:buNone/>
            </a:pPr>
            <a:r>
              <a:rPr b="1" lang="en"/>
              <a:t>Average Daily Balance </a:t>
            </a:r>
            <a:endParaRPr b="1"/>
          </a:p>
          <a:p>
            <a:pPr indent="-311150" lvl="0" marL="457200" rtl="0" algn="l">
              <a:lnSpc>
                <a:spcPct val="100000"/>
              </a:lnSpc>
              <a:spcBef>
                <a:spcPts val="0"/>
              </a:spcBef>
              <a:spcAft>
                <a:spcPts val="0"/>
              </a:spcAft>
              <a:buSzPts val="1300"/>
              <a:buChar char="●"/>
            </a:pPr>
            <a:r>
              <a:rPr lang="en"/>
              <a:t>This method </a:t>
            </a:r>
            <a:r>
              <a:rPr lang="en">
                <a:highlight>
                  <a:srgbClr val="FFFFFF"/>
                </a:highlight>
              </a:rPr>
              <a:t> takes the average balance of all days and multiplies that by your daily interest rate, then adds it together for every day in the billing cycle.</a:t>
            </a:r>
            <a:endParaRPr/>
          </a:p>
        </p:txBody>
      </p:sp>
      <p:pic>
        <p:nvPicPr>
          <p:cNvPr id="133" name="Google Shape;133;p18"/>
          <p:cNvPicPr preferRelativeResize="0"/>
          <p:nvPr/>
        </p:nvPicPr>
        <p:blipFill>
          <a:blip r:embed="rId3">
            <a:alphaModFix/>
          </a:blip>
          <a:stretch>
            <a:fillRect/>
          </a:stretch>
        </p:blipFill>
        <p:spPr>
          <a:xfrm>
            <a:off x="7745650" y="260924"/>
            <a:ext cx="1147400" cy="11474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7" name="Shape 137"/>
        <p:cNvGrpSpPr/>
        <p:nvPr/>
      </p:nvGrpSpPr>
      <p:grpSpPr>
        <a:xfrm>
          <a:off x="0" y="0"/>
          <a:ext cx="0" cy="0"/>
          <a:chOff x="0" y="0"/>
          <a:chExt cx="0" cy="0"/>
        </a:xfrm>
      </p:grpSpPr>
      <p:sp>
        <p:nvSpPr>
          <p:cNvPr id="138" name="Google Shape;138;p19"/>
          <p:cNvSpPr txBox="1"/>
          <p:nvPr>
            <p:ph type="title"/>
          </p:nvPr>
        </p:nvSpPr>
        <p:spPr>
          <a:xfrm>
            <a:off x="472975" y="453725"/>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Credit Card Terms </a:t>
            </a:r>
            <a:endParaRPr b="1"/>
          </a:p>
        </p:txBody>
      </p:sp>
      <p:sp>
        <p:nvSpPr>
          <p:cNvPr id="139" name="Google Shape;139;p19"/>
          <p:cNvSpPr txBox="1"/>
          <p:nvPr>
            <p:ph idx="1" type="body"/>
          </p:nvPr>
        </p:nvSpPr>
        <p:spPr>
          <a:xfrm>
            <a:off x="338550" y="1189550"/>
            <a:ext cx="8466900" cy="38193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a:t>Grace Period </a:t>
            </a:r>
            <a:endParaRPr b="1"/>
          </a:p>
          <a:p>
            <a:pPr indent="-311150" lvl="0" marL="457200" rtl="0" algn="l">
              <a:lnSpc>
                <a:spcPct val="100000"/>
              </a:lnSpc>
              <a:spcBef>
                <a:spcPts val="0"/>
              </a:spcBef>
              <a:spcAft>
                <a:spcPts val="0"/>
              </a:spcAft>
              <a:buSzPts val="1300"/>
              <a:buChar char="●"/>
            </a:pPr>
            <a:r>
              <a:rPr lang="en"/>
              <a:t>Every credit card has a grace period that lasts usually 21 days. If you make a purchase and pay it off within 21 days then you will not be charged interest. There is no grace period for balance </a:t>
            </a:r>
            <a:r>
              <a:rPr lang="en"/>
              <a:t>transfers</a:t>
            </a:r>
            <a:r>
              <a:rPr lang="en"/>
              <a:t> and cash advances</a:t>
            </a:r>
            <a:r>
              <a:rPr b="1" lang="en"/>
              <a:t>. </a:t>
            </a:r>
            <a:endParaRPr b="1"/>
          </a:p>
          <a:p>
            <a:pPr indent="0" lvl="0" marL="0" rtl="0" algn="l">
              <a:lnSpc>
                <a:spcPct val="100000"/>
              </a:lnSpc>
              <a:spcBef>
                <a:spcPts val="0"/>
              </a:spcBef>
              <a:spcAft>
                <a:spcPts val="0"/>
              </a:spcAft>
              <a:buNone/>
            </a:pPr>
            <a:r>
              <a:t/>
            </a:r>
            <a:endParaRPr b="1"/>
          </a:p>
          <a:p>
            <a:pPr indent="0" lvl="0" marL="0" rtl="0" algn="l">
              <a:lnSpc>
                <a:spcPct val="100000"/>
              </a:lnSpc>
              <a:spcBef>
                <a:spcPts val="0"/>
              </a:spcBef>
              <a:spcAft>
                <a:spcPts val="0"/>
              </a:spcAft>
              <a:buNone/>
            </a:pPr>
            <a:r>
              <a:rPr b="1" lang="en"/>
              <a:t>Minimum</a:t>
            </a:r>
            <a:r>
              <a:rPr b="1" lang="en"/>
              <a:t> Payments </a:t>
            </a:r>
            <a:endParaRPr b="1"/>
          </a:p>
          <a:p>
            <a:pPr indent="-311150" lvl="0" marL="457200" rtl="0" algn="l">
              <a:lnSpc>
                <a:spcPct val="100000"/>
              </a:lnSpc>
              <a:spcBef>
                <a:spcPts val="0"/>
              </a:spcBef>
              <a:spcAft>
                <a:spcPts val="0"/>
              </a:spcAft>
              <a:buSzPts val="1300"/>
              <a:buChar char="●"/>
            </a:pPr>
            <a:r>
              <a:rPr lang="en"/>
              <a:t>The minimum payment is the absolute least that you can pay to stay in good standing with your credit card. It will pay off your new interest and some of your balance. </a:t>
            </a:r>
            <a:endParaRPr/>
          </a:p>
          <a:p>
            <a:pPr indent="-311150" lvl="0" marL="457200" rtl="0" algn="l">
              <a:lnSpc>
                <a:spcPct val="100000"/>
              </a:lnSpc>
              <a:spcBef>
                <a:spcPts val="0"/>
              </a:spcBef>
              <a:spcAft>
                <a:spcPts val="0"/>
              </a:spcAft>
              <a:buSzPts val="1300"/>
              <a:buChar char="●"/>
            </a:pPr>
            <a:r>
              <a:rPr lang="en"/>
              <a:t>If you </a:t>
            </a:r>
            <a:r>
              <a:rPr lang="en"/>
              <a:t>constantly</a:t>
            </a:r>
            <a:r>
              <a:rPr lang="en"/>
              <a:t> are just paying the minimum, it will result in paying the most in </a:t>
            </a:r>
            <a:r>
              <a:rPr lang="en"/>
              <a:t>interest</a:t>
            </a:r>
            <a:r>
              <a:rPr lang="en"/>
              <a:t> over time.</a:t>
            </a:r>
            <a:endParaRPr/>
          </a:p>
          <a:p>
            <a:pPr indent="-311150" lvl="0" marL="457200" rtl="0" algn="l">
              <a:lnSpc>
                <a:spcPct val="100000"/>
              </a:lnSpc>
              <a:spcBef>
                <a:spcPts val="0"/>
              </a:spcBef>
              <a:spcAft>
                <a:spcPts val="0"/>
              </a:spcAft>
              <a:buSzPts val="1300"/>
              <a:buChar char="●"/>
            </a:pPr>
            <a:r>
              <a:rPr lang="en"/>
              <a:t>Some creditors keep the minimum low so that if you just pay the minimum, you </a:t>
            </a:r>
            <a:r>
              <a:rPr lang="en"/>
              <a:t>will</a:t>
            </a:r>
            <a:r>
              <a:rPr lang="en"/>
              <a:t> remain in debt.  </a:t>
            </a:r>
            <a:endParaRPr/>
          </a:p>
          <a:p>
            <a:pPr indent="0" lvl="0" marL="0" rtl="0" algn="l">
              <a:lnSpc>
                <a:spcPct val="100000"/>
              </a:lnSpc>
              <a:spcBef>
                <a:spcPts val="0"/>
              </a:spcBef>
              <a:spcAft>
                <a:spcPts val="0"/>
              </a:spcAft>
              <a:buNone/>
            </a:pPr>
            <a:r>
              <a:t/>
            </a:r>
            <a:endParaRPr/>
          </a:p>
          <a:p>
            <a:pPr indent="0" lvl="0" marL="0" rtl="0" algn="l">
              <a:lnSpc>
                <a:spcPct val="100000"/>
              </a:lnSpc>
              <a:spcBef>
                <a:spcPts val="0"/>
              </a:spcBef>
              <a:spcAft>
                <a:spcPts val="0"/>
              </a:spcAft>
              <a:buNone/>
            </a:pPr>
            <a:r>
              <a:rPr b="1" lang="en"/>
              <a:t>Missing </a:t>
            </a:r>
            <a:r>
              <a:rPr b="1" lang="en"/>
              <a:t>Payments</a:t>
            </a:r>
            <a:r>
              <a:rPr b="1" lang="en"/>
              <a:t> </a:t>
            </a:r>
            <a:endParaRPr b="1"/>
          </a:p>
          <a:p>
            <a:pPr indent="-311150" lvl="0" marL="457200" rtl="0" algn="l">
              <a:lnSpc>
                <a:spcPct val="100000"/>
              </a:lnSpc>
              <a:spcBef>
                <a:spcPts val="0"/>
              </a:spcBef>
              <a:spcAft>
                <a:spcPts val="0"/>
              </a:spcAft>
              <a:buSzPts val="1300"/>
              <a:buChar char="●"/>
            </a:pPr>
            <a:r>
              <a:rPr lang="en"/>
              <a:t>If you miss your credit card payments, that can result in defaulting on your account. </a:t>
            </a:r>
            <a:endParaRPr/>
          </a:p>
          <a:p>
            <a:pPr indent="-298450" lvl="1" marL="914400" rtl="0" algn="l">
              <a:lnSpc>
                <a:spcPct val="100000"/>
              </a:lnSpc>
              <a:spcBef>
                <a:spcPts val="0"/>
              </a:spcBef>
              <a:spcAft>
                <a:spcPts val="0"/>
              </a:spcAft>
              <a:buSzPts val="1100"/>
              <a:buChar char="○"/>
            </a:pPr>
            <a:r>
              <a:rPr lang="en"/>
              <a:t>May result in hired interest rates </a:t>
            </a:r>
            <a:endParaRPr/>
          </a:p>
          <a:p>
            <a:pPr indent="-298450" lvl="1" marL="914400" rtl="0" algn="l">
              <a:lnSpc>
                <a:spcPct val="100000"/>
              </a:lnSpc>
              <a:spcBef>
                <a:spcPts val="0"/>
              </a:spcBef>
              <a:spcAft>
                <a:spcPts val="0"/>
              </a:spcAft>
              <a:buSzPts val="1100"/>
              <a:buChar char="○"/>
            </a:pPr>
            <a:r>
              <a:rPr lang="en"/>
              <a:t>Late Payment Fees </a:t>
            </a:r>
            <a:endParaRPr/>
          </a:p>
          <a:p>
            <a:pPr indent="-298450" lvl="1" marL="914400" rtl="0" algn="l">
              <a:lnSpc>
                <a:spcPct val="100000"/>
              </a:lnSpc>
              <a:spcBef>
                <a:spcPts val="0"/>
              </a:spcBef>
              <a:spcAft>
                <a:spcPts val="0"/>
              </a:spcAft>
              <a:buSzPts val="1100"/>
              <a:buChar char="○"/>
            </a:pPr>
            <a:r>
              <a:rPr lang="en"/>
              <a:t>Lower Credit Score </a:t>
            </a:r>
            <a:endParaRPr/>
          </a:p>
          <a:p>
            <a:pPr indent="-298450" lvl="1" marL="914400" rtl="0" algn="l">
              <a:lnSpc>
                <a:spcPct val="100000"/>
              </a:lnSpc>
              <a:spcBef>
                <a:spcPts val="0"/>
              </a:spcBef>
              <a:spcAft>
                <a:spcPts val="0"/>
              </a:spcAft>
              <a:buSzPts val="1100"/>
              <a:buChar char="○"/>
            </a:pPr>
            <a:r>
              <a:rPr lang="en"/>
              <a:t>May lower your credit limit </a:t>
            </a:r>
            <a:endParaRPr/>
          </a:p>
          <a:p>
            <a:pPr indent="0" lvl="0" marL="0" rtl="0" algn="l">
              <a:lnSpc>
                <a:spcPct val="100000"/>
              </a:lnSpc>
              <a:spcBef>
                <a:spcPts val="0"/>
              </a:spcBef>
              <a:spcAft>
                <a:spcPts val="0"/>
              </a:spcAft>
              <a:buNone/>
            </a:pPr>
            <a:r>
              <a:t/>
            </a:r>
            <a:endParaRPr/>
          </a:p>
          <a:p>
            <a:pPr indent="0" lvl="0" marL="0" rtl="0" algn="l">
              <a:lnSpc>
                <a:spcPct val="100000"/>
              </a:lnSpc>
              <a:spcBef>
                <a:spcPts val="0"/>
              </a:spcBef>
              <a:spcAft>
                <a:spcPts val="0"/>
              </a:spcAft>
              <a:buNone/>
            </a:pPr>
            <a:r>
              <a:t/>
            </a:r>
            <a:endParaRPr/>
          </a:p>
        </p:txBody>
      </p:sp>
      <p:pic>
        <p:nvPicPr>
          <p:cNvPr id="140" name="Google Shape;140;p19"/>
          <p:cNvPicPr preferRelativeResize="0"/>
          <p:nvPr/>
        </p:nvPicPr>
        <p:blipFill>
          <a:blip r:embed="rId3">
            <a:alphaModFix/>
          </a:blip>
          <a:stretch>
            <a:fillRect/>
          </a:stretch>
        </p:blipFill>
        <p:spPr>
          <a:xfrm>
            <a:off x="7745650" y="260924"/>
            <a:ext cx="1147400" cy="11474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4" name="Shape 144"/>
        <p:cNvGrpSpPr/>
        <p:nvPr/>
      </p:nvGrpSpPr>
      <p:grpSpPr>
        <a:xfrm>
          <a:off x="0" y="0"/>
          <a:ext cx="0" cy="0"/>
          <a:chOff x="0" y="0"/>
          <a:chExt cx="0" cy="0"/>
        </a:xfrm>
      </p:grpSpPr>
      <p:sp>
        <p:nvSpPr>
          <p:cNvPr id="145" name="Google Shape;145;p20"/>
          <p:cNvSpPr txBox="1"/>
          <p:nvPr>
            <p:ph type="title"/>
          </p:nvPr>
        </p:nvSpPr>
        <p:spPr>
          <a:xfrm>
            <a:off x="472975" y="453725"/>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The CARD Act of 2009</a:t>
            </a:r>
            <a:endParaRPr b="1"/>
          </a:p>
        </p:txBody>
      </p:sp>
      <p:sp>
        <p:nvSpPr>
          <p:cNvPr id="146" name="Google Shape;146;p20"/>
          <p:cNvSpPr txBox="1"/>
          <p:nvPr>
            <p:ph idx="1" type="body"/>
          </p:nvPr>
        </p:nvSpPr>
        <p:spPr>
          <a:xfrm>
            <a:off x="338550" y="1189550"/>
            <a:ext cx="8466900" cy="3819300"/>
          </a:xfrm>
          <a:prstGeom prst="rect">
            <a:avLst/>
          </a:prstGeom>
        </p:spPr>
        <p:txBody>
          <a:bodyPr anchorCtr="0" anchor="t" bIns="91425" lIns="91425" spcFirstLastPara="1" rIns="91425" wrap="square" tIns="91425">
            <a:noAutofit/>
          </a:bodyPr>
          <a:lstStyle/>
          <a:p>
            <a:pPr indent="0" lvl="0" marL="0" rtl="0" algn="l">
              <a:lnSpc>
                <a:spcPct val="140000"/>
              </a:lnSpc>
              <a:spcBef>
                <a:spcPts val="0"/>
              </a:spcBef>
              <a:spcAft>
                <a:spcPts val="0"/>
              </a:spcAft>
              <a:buNone/>
            </a:pPr>
            <a:r>
              <a:rPr lang="en"/>
              <a:t>The CARD act bans credit card companies from:</a:t>
            </a:r>
            <a:endParaRPr/>
          </a:p>
          <a:p>
            <a:pPr indent="-311150" lvl="0" marL="457200" rtl="0" algn="l">
              <a:lnSpc>
                <a:spcPct val="140000"/>
              </a:lnSpc>
              <a:spcBef>
                <a:spcPts val="0"/>
              </a:spcBef>
              <a:spcAft>
                <a:spcPts val="0"/>
              </a:spcAft>
              <a:buClr>
                <a:srgbClr val="000000"/>
              </a:buClr>
              <a:buSzPts val="1300"/>
              <a:buFont typeface="Roboto"/>
              <a:buChar char="●"/>
            </a:pPr>
            <a:r>
              <a:rPr lang="en"/>
              <a:t>Increasing your interest rate on existing balances (so if your rate goes up, it only applies to new purchases). This doesn’t apply to removing promotional rates</a:t>
            </a:r>
            <a:endParaRPr/>
          </a:p>
          <a:p>
            <a:pPr indent="-311150" lvl="0" marL="457200" rtl="0" algn="l">
              <a:lnSpc>
                <a:spcPct val="140000"/>
              </a:lnSpc>
              <a:spcBef>
                <a:spcPts val="0"/>
              </a:spcBef>
              <a:spcAft>
                <a:spcPts val="0"/>
              </a:spcAft>
              <a:buClr>
                <a:srgbClr val="000000"/>
              </a:buClr>
              <a:buSzPts val="1300"/>
              <a:buFont typeface="Roboto"/>
              <a:buChar char="●"/>
            </a:pPr>
            <a:r>
              <a:rPr lang="en"/>
              <a:t>Your interest rate cannot go up in the first year of holding your account (except if you have a variable rate credit card, then your base rate can’t do up but the variable rate can)</a:t>
            </a:r>
            <a:endParaRPr/>
          </a:p>
          <a:p>
            <a:pPr indent="-311150" lvl="0" marL="457200" rtl="0" algn="l">
              <a:lnSpc>
                <a:spcPct val="140000"/>
              </a:lnSpc>
              <a:spcBef>
                <a:spcPts val="0"/>
              </a:spcBef>
              <a:spcAft>
                <a:spcPts val="0"/>
              </a:spcAft>
              <a:buClr>
                <a:srgbClr val="000000"/>
              </a:buClr>
              <a:buSzPts val="1300"/>
              <a:buFont typeface="Roboto"/>
              <a:buChar char="●"/>
            </a:pPr>
            <a:r>
              <a:rPr lang="en"/>
              <a:t>Processing your payments late (all payments must be processed on the day they are received)</a:t>
            </a:r>
            <a:endParaRPr/>
          </a:p>
          <a:p>
            <a:pPr indent="-311150" lvl="0" marL="457200" rtl="0" algn="l">
              <a:lnSpc>
                <a:spcPct val="140000"/>
              </a:lnSpc>
              <a:spcBef>
                <a:spcPts val="0"/>
              </a:spcBef>
              <a:spcAft>
                <a:spcPts val="0"/>
              </a:spcAft>
              <a:buClr>
                <a:srgbClr val="000000"/>
              </a:buClr>
              <a:buSzPts val="1300"/>
              <a:buFont typeface="Roboto"/>
              <a:buChar char="●"/>
            </a:pPr>
            <a:r>
              <a:rPr lang="en"/>
              <a:t>Charging fees for different methods of payment</a:t>
            </a:r>
            <a:endParaRPr/>
          </a:p>
          <a:p>
            <a:pPr indent="-311150" lvl="0" marL="457200" rtl="0" algn="l">
              <a:lnSpc>
                <a:spcPct val="140000"/>
              </a:lnSpc>
              <a:spcBef>
                <a:spcPts val="0"/>
              </a:spcBef>
              <a:spcAft>
                <a:spcPts val="0"/>
              </a:spcAft>
              <a:buClr>
                <a:srgbClr val="000000"/>
              </a:buClr>
              <a:buSzPts val="1300"/>
              <a:buFont typeface="Roboto"/>
              <a:buChar char="●"/>
            </a:pPr>
            <a:r>
              <a:rPr lang="en"/>
              <a:t>Using a double billing cycle (where you would be charged interest based on the last period’s balances instead of just the current period)</a:t>
            </a:r>
            <a:endParaRPr/>
          </a:p>
          <a:p>
            <a:pPr indent="-311150" lvl="0" marL="457200" rtl="0" algn="l">
              <a:lnSpc>
                <a:spcPct val="140000"/>
              </a:lnSpc>
              <a:spcBef>
                <a:spcPts val="0"/>
              </a:spcBef>
              <a:spcAft>
                <a:spcPts val="0"/>
              </a:spcAft>
              <a:buClr>
                <a:srgbClr val="000000"/>
              </a:buClr>
              <a:buSzPts val="1300"/>
              <a:buFont typeface="Roboto"/>
              <a:buChar char="●"/>
            </a:pPr>
            <a:r>
              <a:rPr lang="en"/>
              <a:t>Issue credit cards to people under 21 without a co-signer</a:t>
            </a:r>
            <a:endParaRPr/>
          </a:p>
          <a:p>
            <a:pPr indent="0" lvl="0" marL="0" rtl="0" algn="l">
              <a:lnSpc>
                <a:spcPct val="100000"/>
              </a:lnSpc>
              <a:spcBef>
                <a:spcPts val="1900"/>
              </a:spcBef>
              <a:spcAft>
                <a:spcPts val="0"/>
              </a:spcAft>
              <a:buNone/>
            </a:pPr>
            <a:r>
              <a:t/>
            </a:r>
            <a:endParaRPr b="1"/>
          </a:p>
        </p:txBody>
      </p:sp>
      <p:pic>
        <p:nvPicPr>
          <p:cNvPr id="147" name="Google Shape;147;p20"/>
          <p:cNvPicPr preferRelativeResize="0"/>
          <p:nvPr/>
        </p:nvPicPr>
        <p:blipFill>
          <a:blip r:embed="rId3">
            <a:alphaModFix/>
          </a:blip>
          <a:stretch>
            <a:fillRect/>
          </a:stretch>
        </p:blipFill>
        <p:spPr>
          <a:xfrm>
            <a:off x="7745650" y="260924"/>
            <a:ext cx="1147400" cy="11474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1" name="Shape 151"/>
        <p:cNvGrpSpPr/>
        <p:nvPr/>
      </p:nvGrpSpPr>
      <p:grpSpPr>
        <a:xfrm>
          <a:off x="0" y="0"/>
          <a:ext cx="0" cy="0"/>
          <a:chOff x="0" y="0"/>
          <a:chExt cx="0" cy="0"/>
        </a:xfrm>
      </p:grpSpPr>
      <p:sp>
        <p:nvSpPr>
          <p:cNvPr id="152" name="Google Shape;152;p21"/>
          <p:cNvSpPr txBox="1"/>
          <p:nvPr>
            <p:ph type="title"/>
          </p:nvPr>
        </p:nvSpPr>
        <p:spPr>
          <a:xfrm>
            <a:off x="472975" y="453725"/>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The CARD Act of 2009</a:t>
            </a:r>
            <a:endParaRPr b="1"/>
          </a:p>
        </p:txBody>
      </p:sp>
      <p:sp>
        <p:nvSpPr>
          <p:cNvPr id="153" name="Google Shape;153;p21"/>
          <p:cNvSpPr txBox="1"/>
          <p:nvPr>
            <p:ph idx="1" type="body"/>
          </p:nvPr>
        </p:nvSpPr>
        <p:spPr>
          <a:xfrm>
            <a:off x="338550" y="1189550"/>
            <a:ext cx="8466900" cy="3819300"/>
          </a:xfrm>
          <a:prstGeom prst="rect">
            <a:avLst/>
          </a:prstGeom>
        </p:spPr>
        <p:txBody>
          <a:bodyPr anchorCtr="0" anchor="t" bIns="91425" lIns="91425" spcFirstLastPara="1" rIns="91425" wrap="square" tIns="91425">
            <a:noAutofit/>
          </a:bodyPr>
          <a:lstStyle/>
          <a:p>
            <a:pPr indent="0" lvl="0" marL="0" rtl="0" algn="l">
              <a:lnSpc>
                <a:spcPct val="140000"/>
              </a:lnSpc>
              <a:spcBef>
                <a:spcPts val="0"/>
              </a:spcBef>
              <a:spcAft>
                <a:spcPts val="0"/>
              </a:spcAft>
              <a:buNone/>
            </a:pPr>
            <a:r>
              <a:rPr lang="en"/>
              <a:t>As the card holder, you also get new rights with your credit card:</a:t>
            </a:r>
            <a:endParaRPr/>
          </a:p>
          <a:p>
            <a:pPr indent="-311150" lvl="0" marL="457200" rtl="0" algn="l">
              <a:lnSpc>
                <a:spcPct val="140000"/>
              </a:lnSpc>
              <a:spcBef>
                <a:spcPts val="0"/>
              </a:spcBef>
              <a:spcAft>
                <a:spcPts val="0"/>
              </a:spcAft>
              <a:buClr>
                <a:srgbClr val="000000"/>
              </a:buClr>
              <a:buSzPts val="1300"/>
              <a:buFont typeface="Roboto"/>
              <a:buChar char="●"/>
            </a:pPr>
            <a:r>
              <a:rPr lang="en"/>
              <a:t>If you default on one credit card, credit card companies can’t automatically charge you a higher “penalty rate” on other cards you have</a:t>
            </a:r>
            <a:endParaRPr/>
          </a:p>
          <a:p>
            <a:pPr indent="-311150" lvl="0" marL="457200" rtl="0" algn="l">
              <a:lnSpc>
                <a:spcPct val="140000"/>
              </a:lnSpc>
              <a:spcBef>
                <a:spcPts val="0"/>
              </a:spcBef>
              <a:spcAft>
                <a:spcPts val="0"/>
              </a:spcAft>
              <a:buClr>
                <a:srgbClr val="000000"/>
              </a:buClr>
              <a:buSzPts val="1300"/>
              <a:buFont typeface="Roboto"/>
              <a:buChar char="●"/>
            </a:pPr>
            <a:r>
              <a:rPr lang="en"/>
              <a:t>You have at least 21 days after your bill is mailed to pay it without any interest charge</a:t>
            </a:r>
            <a:endParaRPr/>
          </a:p>
          <a:p>
            <a:pPr indent="-311150" lvl="0" marL="457200" rtl="0" algn="l">
              <a:lnSpc>
                <a:spcPct val="140000"/>
              </a:lnSpc>
              <a:spcBef>
                <a:spcPts val="0"/>
              </a:spcBef>
              <a:spcAft>
                <a:spcPts val="0"/>
              </a:spcAft>
              <a:buClr>
                <a:srgbClr val="000000"/>
              </a:buClr>
              <a:buSzPts val="1300"/>
              <a:buFont typeface="Roboto"/>
              <a:buChar char="●"/>
            </a:pPr>
            <a:r>
              <a:rPr lang="en"/>
              <a:t>If you pay more than the minimum payment, all the extra is paid towards your balance with the highest interest charges first (so if you make higher than the minimum payment, the extra would go towards your cash advances before your balance transfer)</a:t>
            </a:r>
            <a:endParaRPr/>
          </a:p>
          <a:p>
            <a:pPr indent="-311150" lvl="0" marL="457200" rtl="0" algn="l">
              <a:lnSpc>
                <a:spcPct val="140000"/>
              </a:lnSpc>
              <a:spcBef>
                <a:spcPts val="0"/>
              </a:spcBef>
              <a:spcAft>
                <a:spcPts val="0"/>
              </a:spcAft>
              <a:buClr>
                <a:srgbClr val="000000"/>
              </a:buClr>
              <a:buSzPts val="1300"/>
              <a:buFont typeface="Roboto"/>
              <a:buChar char="●"/>
            </a:pPr>
            <a:r>
              <a:rPr lang="en"/>
              <a:t>You can opt-out of over-the-limit fees. If you do, trying to charge more than your credit limit would result in a declined transaction instead of letting it go through with a fee</a:t>
            </a:r>
            <a:endParaRPr/>
          </a:p>
          <a:p>
            <a:pPr indent="-311150" lvl="0" marL="457200" rtl="0" algn="l">
              <a:lnSpc>
                <a:spcPct val="140000"/>
              </a:lnSpc>
              <a:spcBef>
                <a:spcPts val="0"/>
              </a:spcBef>
              <a:spcAft>
                <a:spcPts val="0"/>
              </a:spcAft>
              <a:buClr>
                <a:srgbClr val="000000"/>
              </a:buClr>
              <a:buSzPts val="1300"/>
              <a:buFont typeface="Roboto"/>
              <a:buChar char="●"/>
            </a:pPr>
            <a:r>
              <a:rPr lang="en"/>
              <a:t>You can opt-out of interest rate increases. If you do, your credit card will be cancelled once you pay off your balance (this might impact your credit score).</a:t>
            </a:r>
            <a:endParaRPr/>
          </a:p>
          <a:p>
            <a:pPr indent="0" lvl="0" marL="457200" rtl="0" algn="l">
              <a:lnSpc>
                <a:spcPct val="140000"/>
              </a:lnSpc>
              <a:spcBef>
                <a:spcPts val="1900"/>
              </a:spcBef>
              <a:spcAft>
                <a:spcPts val="0"/>
              </a:spcAft>
              <a:buNone/>
            </a:pPr>
            <a:r>
              <a:t/>
            </a:r>
            <a:endParaRPr/>
          </a:p>
          <a:p>
            <a:pPr indent="0" lvl="0" marL="0" rtl="0" algn="l">
              <a:lnSpc>
                <a:spcPct val="100000"/>
              </a:lnSpc>
              <a:spcBef>
                <a:spcPts val="1900"/>
              </a:spcBef>
              <a:spcAft>
                <a:spcPts val="0"/>
              </a:spcAft>
              <a:buNone/>
            </a:pPr>
            <a:r>
              <a:t/>
            </a:r>
            <a:endParaRPr b="1"/>
          </a:p>
        </p:txBody>
      </p:sp>
      <p:pic>
        <p:nvPicPr>
          <p:cNvPr id="154" name="Google Shape;154;p21"/>
          <p:cNvPicPr preferRelativeResize="0"/>
          <p:nvPr/>
        </p:nvPicPr>
        <p:blipFill>
          <a:blip r:embed="rId3">
            <a:alphaModFix/>
          </a:blip>
          <a:stretch>
            <a:fillRect/>
          </a:stretch>
        </p:blipFill>
        <p:spPr>
          <a:xfrm>
            <a:off x="7745650" y="260924"/>
            <a:ext cx="1147400" cy="11474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PFinLab Template">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