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
      <p:font typeface="Roboto Medium"/>
      <p:regular r:id="rId19"/>
      <p:bold r:id="rId20"/>
      <p:italic r:id="rId21"/>
      <p:boldItalic r:id="rId22"/>
    </p:embeddedFont>
    <p:embeddedFont>
      <p:font typeface="Nuni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fntdata"/><Relationship Id="rId22" Type="http://schemas.openxmlformats.org/officeDocument/2006/relationships/font" Target="fonts/RobotoMedium-boldItalic.fntdata"/><Relationship Id="rId21" Type="http://schemas.openxmlformats.org/officeDocument/2006/relationships/font" Target="fonts/RobotoMedium-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RobotoMedium-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be1fbdf6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be1fbdf6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bf9e377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bf9e377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bf9e3770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bf9e3770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bf9e3770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bf9e3770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bf9e3770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bf9e3770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bf9e3770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bf9e3770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FinLab Theme" type="title">
  <p:cSld name="TITLE">
    <p:bg>
      <p:bgPr>
        <a:solidFill>
          <a:srgbClr val="663399"/>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rgbClr val="6633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663399"/>
              </a:buClr>
              <a:buSzPts val="3800"/>
              <a:buFont typeface="Roboto Slab"/>
              <a:buNone/>
              <a:defRPr sz="3800">
                <a:solidFill>
                  <a:srgbClr val="663399"/>
                </a:solidFill>
                <a:latin typeface="Roboto Slab"/>
                <a:ea typeface="Roboto Slab"/>
                <a:cs typeface="Roboto Slab"/>
                <a:sym typeface="Roboto Slab"/>
              </a:defRPr>
            </a:lvl1pPr>
            <a:lvl2pPr lvl="1" rtl="0" algn="ctr">
              <a:spcBef>
                <a:spcPts val="0"/>
              </a:spcBef>
              <a:spcAft>
                <a:spcPts val="0"/>
              </a:spcAft>
              <a:buSzPts val="3800"/>
              <a:buFont typeface="Roboto Slab"/>
              <a:buNone/>
              <a:defRPr sz="3800">
                <a:latin typeface="Roboto Slab"/>
                <a:ea typeface="Roboto Slab"/>
                <a:cs typeface="Roboto Slab"/>
                <a:sym typeface="Roboto Slab"/>
              </a:defRPr>
            </a:lvl2pPr>
            <a:lvl3pPr lvl="2" rtl="0" algn="ctr">
              <a:spcBef>
                <a:spcPts val="0"/>
              </a:spcBef>
              <a:spcAft>
                <a:spcPts val="0"/>
              </a:spcAft>
              <a:buSzPts val="3800"/>
              <a:buFont typeface="Roboto Slab"/>
              <a:buNone/>
              <a:defRPr sz="3800">
                <a:latin typeface="Roboto Slab"/>
                <a:ea typeface="Roboto Slab"/>
                <a:cs typeface="Roboto Slab"/>
                <a:sym typeface="Roboto Slab"/>
              </a:defRPr>
            </a:lvl3pPr>
            <a:lvl4pPr lvl="3" rtl="0" algn="ctr">
              <a:spcBef>
                <a:spcPts val="0"/>
              </a:spcBef>
              <a:spcAft>
                <a:spcPts val="0"/>
              </a:spcAft>
              <a:buSzPts val="3800"/>
              <a:buFont typeface="Roboto Slab"/>
              <a:buNone/>
              <a:defRPr sz="3800">
                <a:latin typeface="Roboto Slab"/>
                <a:ea typeface="Roboto Slab"/>
                <a:cs typeface="Roboto Slab"/>
                <a:sym typeface="Roboto Slab"/>
              </a:defRPr>
            </a:lvl4pPr>
            <a:lvl5pPr lvl="4" rtl="0" algn="ctr">
              <a:spcBef>
                <a:spcPts val="0"/>
              </a:spcBef>
              <a:spcAft>
                <a:spcPts val="0"/>
              </a:spcAft>
              <a:buSzPts val="3800"/>
              <a:buFont typeface="Roboto Slab"/>
              <a:buNone/>
              <a:defRPr sz="3800">
                <a:latin typeface="Roboto Slab"/>
                <a:ea typeface="Roboto Slab"/>
                <a:cs typeface="Roboto Slab"/>
                <a:sym typeface="Roboto Slab"/>
              </a:defRPr>
            </a:lvl5pPr>
            <a:lvl6pPr lvl="5" rtl="0" algn="ctr">
              <a:spcBef>
                <a:spcPts val="0"/>
              </a:spcBef>
              <a:spcAft>
                <a:spcPts val="0"/>
              </a:spcAft>
              <a:buSzPts val="3800"/>
              <a:buFont typeface="Roboto Slab"/>
              <a:buNone/>
              <a:defRPr sz="3800">
                <a:latin typeface="Roboto Slab"/>
                <a:ea typeface="Roboto Slab"/>
                <a:cs typeface="Roboto Slab"/>
                <a:sym typeface="Roboto Slab"/>
              </a:defRPr>
            </a:lvl6pPr>
            <a:lvl7pPr lvl="6" rtl="0" algn="ctr">
              <a:spcBef>
                <a:spcPts val="0"/>
              </a:spcBef>
              <a:spcAft>
                <a:spcPts val="0"/>
              </a:spcAft>
              <a:buSzPts val="3800"/>
              <a:buFont typeface="Roboto Slab"/>
              <a:buNone/>
              <a:defRPr sz="3800">
                <a:latin typeface="Roboto Slab"/>
                <a:ea typeface="Roboto Slab"/>
                <a:cs typeface="Roboto Slab"/>
                <a:sym typeface="Roboto Slab"/>
              </a:defRPr>
            </a:lvl7pPr>
            <a:lvl8pPr lvl="7" rtl="0" algn="ctr">
              <a:spcBef>
                <a:spcPts val="0"/>
              </a:spcBef>
              <a:spcAft>
                <a:spcPts val="0"/>
              </a:spcAft>
              <a:buSzPts val="3800"/>
              <a:buFont typeface="Roboto Slab"/>
              <a:buNone/>
              <a:defRPr sz="3800">
                <a:latin typeface="Roboto Slab"/>
                <a:ea typeface="Roboto Slab"/>
                <a:cs typeface="Roboto Slab"/>
                <a:sym typeface="Roboto Slab"/>
              </a:defRPr>
            </a:lvl8pPr>
            <a:lvl9pPr lvl="8" rtl="0" algn="ctr">
              <a:spcBef>
                <a:spcPts val="0"/>
              </a:spcBef>
              <a:spcAft>
                <a:spcPts val="0"/>
              </a:spcAft>
              <a:buSzPts val="3800"/>
              <a:buFont typeface="Roboto Slab"/>
              <a:buNone/>
              <a:defRPr sz="3800">
                <a:latin typeface="Roboto Slab"/>
                <a:ea typeface="Roboto Slab"/>
                <a:cs typeface="Roboto Slab"/>
                <a:sym typeface="Roboto Slab"/>
              </a:defRPr>
            </a:lvl9pPr>
          </a:lstStyle>
          <a:p/>
        </p:txBody>
      </p:sp>
      <p:sp>
        <p:nvSpPr>
          <p:cNvPr id="15" name="Google Shape;1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663399"/>
              </a:buClr>
              <a:buSzPts val="1600"/>
              <a:buFont typeface="Roboto"/>
              <a:buNone/>
              <a:defRPr sz="1600">
                <a:solidFill>
                  <a:srgbClr val="663399"/>
                </a:solidFill>
                <a:latin typeface="Roboto"/>
                <a:ea typeface="Roboto"/>
                <a:cs typeface="Roboto"/>
                <a:sym typeface="Roboto"/>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16" name="Google Shape;1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77A756"/>
        </a:solidFill>
      </p:bgPr>
    </p:bg>
    <p:spTree>
      <p:nvGrpSpPr>
        <p:cNvPr id="81" name="Shape 81"/>
        <p:cNvGrpSpPr/>
        <p:nvPr/>
      </p:nvGrpSpPr>
      <p:grpSpPr>
        <a:xfrm>
          <a:off x="0" y="0"/>
          <a:ext cx="0" cy="0"/>
          <a:chOff x="0" y="0"/>
          <a:chExt cx="0" cy="0"/>
        </a:xfrm>
      </p:grpSpPr>
      <p:grpSp>
        <p:nvGrpSpPr>
          <p:cNvPr id="82" name="Google Shape;82;p11"/>
          <p:cNvGrpSpPr/>
          <p:nvPr/>
        </p:nvGrpSpPr>
        <p:grpSpPr>
          <a:xfrm>
            <a:off x="5959222" y="4119576"/>
            <a:ext cx="2520952" cy="1024165"/>
            <a:chOff x="6917201" y="0"/>
            <a:chExt cx="2227777" cy="863400"/>
          </a:xfrm>
        </p:grpSpPr>
        <p:sp>
          <p:nvSpPr>
            <p:cNvPr id="83" name="Google Shape;83;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8600"/>
              <a:buNone/>
              <a:defRPr sz="8600">
                <a:solidFill>
                  <a:srgbClr val="FFFFFF"/>
                </a:solidFill>
              </a:defRPr>
            </a:lvl1pPr>
            <a:lvl2pPr lvl="1" rtl="0" algn="ctr">
              <a:spcBef>
                <a:spcPts val="0"/>
              </a:spcBef>
              <a:spcAft>
                <a:spcPts val="0"/>
              </a:spcAft>
              <a:buClr>
                <a:srgbClr val="FFFFFF"/>
              </a:buClr>
              <a:buSzPts val="8600"/>
              <a:buNone/>
              <a:defRPr sz="8600">
                <a:solidFill>
                  <a:srgbClr val="FFFFFF"/>
                </a:solidFill>
              </a:defRPr>
            </a:lvl2pPr>
            <a:lvl3pPr lvl="2" rtl="0" algn="ctr">
              <a:spcBef>
                <a:spcPts val="0"/>
              </a:spcBef>
              <a:spcAft>
                <a:spcPts val="0"/>
              </a:spcAft>
              <a:buClr>
                <a:srgbClr val="FFFFFF"/>
              </a:buClr>
              <a:buSzPts val="8600"/>
              <a:buNone/>
              <a:defRPr sz="8600">
                <a:solidFill>
                  <a:srgbClr val="FFFFFF"/>
                </a:solidFill>
              </a:defRPr>
            </a:lvl3pPr>
            <a:lvl4pPr lvl="3" rtl="0" algn="ctr">
              <a:spcBef>
                <a:spcPts val="0"/>
              </a:spcBef>
              <a:spcAft>
                <a:spcPts val="0"/>
              </a:spcAft>
              <a:buClr>
                <a:srgbClr val="FFFFFF"/>
              </a:buClr>
              <a:buSzPts val="8600"/>
              <a:buNone/>
              <a:defRPr sz="8600">
                <a:solidFill>
                  <a:srgbClr val="FFFFFF"/>
                </a:solidFill>
              </a:defRPr>
            </a:lvl4pPr>
            <a:lvl5pPr lvl="4" rtl="0" algn="ctr">
              <a:spcBef>
                <a:spcPts val="0"/>
              </a:spcBef>
              <a:spcAft>
                <a:spcPts val="0"/>
              </a:spcAft>
              <a:buClr>
                <a:srgbClr val="FFFFFF"/>
              </a:buClr>
              <a:buSzPts val="8600"/>
              <a:buNone/>
              <a:defRPr sz="8600">
                <a:solidFill>
                  <a:srgbClr val="FFFFFF"/>
                </a:solidFill>
              </a:defRPr>
            </a:lvl5pPr>
            <a:lvl6pPr lvl="5" rtl="0" algn="ctr">
              <a:spcBef>
                <a:spcPts val="0"/>
              </a:spcBef>
              <a:spcAft>
                <a:spcPts val="0"/>
              </a:spcAft>
              <a:buClr>
                <a:srgbClr val="FFFFFF"/>
              </a:buClr>
              <a:buSzPts val="8600"/>
              <a:buNone/>
              <a:defRPr sz="8600">
                <a:solidFill>
                  <a:srgbClr val="FFFFFF"/>
                </a:solidFill>
              </a:defRPr>
            </a:lvl6pPr>
            <a:lvl7pPr lvl="6" rtl="0" algn="ctr">
              <a:spcBef>
                <a:spcPts val="0"/>
              </a:spcBef>
              <a:spcAft>
                <a:spcPts val="0"/>
              </a:spcAft>
              <a:buClr>
                <a:srgbClr val="FFFFFF"/>
              </a:buClr>
              <a:buSzPts val="8600"/>
              <a:buNone/>
              <a:defRPr sz="8600">
                <a:solidFill>
                  <a:srgbClr val="FFFFFF"/>
                </a:solidFill>
              </a:defRPr>
            </a:lvl7pPr>
            <a:lvl8pPr lvl="7" rtl="0" algn="ctr">
              <a:spcBef>
                <a:spcPts val="0"/>
              </a:spcBef>
              <a:spcAft>
                <a:spcPts val="0"/>
              </a:spcAft>
              <a:buClr>
                <a:srgbClr val="FFFFFF"/>
              </a:buClr>
              <a:buSzPts val="8600"/>
              <a:buNone/>
              <a:defRPr sz="8600">
                <a:solidFill>
                  <a:srgbClr val="FFFFFF"/>
                </a:solidFill>
              </a:defRPr>
            </a:lvl8pPr>
            <a:lvl9pPr lvl="8" rtl="0" algn="ctr">
              <a:spcBef>
                <a:spcPts val="0"/>
              </a:spcBef>
              <a:spcAft>
                <a:spcPts val="0"/>
              </a:spcAft>
              <a:buClr>
                <a:srgbClr val="FFFFFF"/>
              </a:buClr>
              <a:buSzPts val="8600"/>
              <a:buNone/>
              <a:defRPr sz="8600">
                <a:solidFill>
                  <a:srgbClr val="FFFFFF"/>
                </a:solidFill>
              </a:defRPr>
            </a:lvl9pPr>
          </a:lstStyle>
          <a:p>
            <a:r>
              <a:t>xx%</a:t>
            </a:r>
          </a:p>
        </p:txBody>
      </p:sp>
      <p:sp>
        <p:nvSpPr>
          <p:cNvPr id="87" name="Google Shape;87;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88" name="Google Shape;88;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9" name="Shape 89"/>
        <p:cNvGrpSpPr/>
        <p:nvPr/>
      </p:nvGrpSpPr>
      <p:grpSpPr>
        <a:xfrm>
          <a:off x="0" y="0"/>
          <a:ext cx="0" cy="0"/>
          <a:chOff x="0" y="0"/>
          <a:chExt cx="0" cy="0"/>
        </a:xfrm>
      </p:grpSpPr>
      <p:sp>
        <p:nvSpPr>
          <p:cNvPr id="90" name="Google Shape;90;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663399"/>
        </a:solidFill>
      </p:bgPr>
    </p:bg>
    <p:spTree>
      <p:nvGrpSpPr>
        <p:cNvPr id="17" name="Shape 17"/>
        <p:cNvGrpSpPr/>
        <p:nvPr/>
      </p:nvGrpSpPr>
      <p:grpSpPr>
        <a:xfrm>
          <a:off x="0" y="0"/>
          <a:ext cx="0" cy="0"/>
          <a:chOff x="0" y="0"/>
          <a:chExt cx="0" cy="0"/>
        </a:xfrm>
      </p:grpSpPr>
      <p:sp>
        <p:nvSpPr>
          <p:cNvPr id="18" name="Google Shape;1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77A756"/>
              </a:buClr>
              <a:buSzPts val="3200"/>
              <a:buNone/>
              <a:defRPr sz="3200">
                <a:solidFill>
                  <a:srgbClr val="77A756"/>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20" name="Google Shape;20;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663399"/>
        </a:solidFill>
      </p:bgPr>
    </p:bg>
    <p:spTree>
      <p:nvGrpSpPr>
        <p:cNvPr id="21" name="Shape 21"/>
        <p:cNvGrpSpPr/>
        <p:nvPr/>
      </p:nvGrpSpPr>
      <p:grpSpPr>
        <a:xfrm>
          <a:off x="0" y="0"/>
          <a:ext cx="0" cy="0"/>
          <a:chOff x="0" y="0"/>
          <a:chExt cx="0" cy="0"/>
        </a:xfrm>
      </p:grpSpPr>
      <p:sp>
        <p:nvSpPr>
          <p:cNvPr id="22" name="Google Shape;22;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3399"/>
              </a:buClr>
              <a:buSzPts val="3000"/>
              <a:buNone/>
              <a:defRPr sz="3000">
                <a:solidFill>
                  <a:srgbClr val="663399"/>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6" name="Google Shape;26;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00000"/>
              </a:buClr>
              <a:buSzPts val="1300"/>
              <a:buChar char="●"/>
              <a:defRPr>
                <a:solidFill>
                  <a:srgbClr val="000000"/>
                </a:solidFill>
              </a:defRPr>
            </a:lvl1pPr>
            <a:lvl2pPr indent="-298450" lvl="1" marL="914400" rtl="0">
              <a:spcBef>
                <a:spcPts val="1600"/>
              </a:spcBef>
              <a:spcAft>
                <a:spcPts val="0"/>
              </a:spcAft>
              <a:buClr>
                <a:srgbClr val="000000"/>
              </a:buClr>
              <a:buSzPts val="1100"/>
              <a:buChar char="○"/>
              <a:defRPr>
                <a:solidFill>
                  <a:srgbClr val="000000"/>
                </a:solidFill>
              </a:defRPr>
            </a:lvl2pPr>
            <a:lvl3pPr indent="-298450" lvl="2" marL="1371600" rtl="0">
              <a:spcBef>
                <a:spcPts val="1600"/>
              </a:spcBef>
              <a:spcAft>
                <a:spcPts val="0"/>
              </a:spcAft>
              <a:buClr>
                <a:srgbClr val="000000"/>
              </a:buClr>
              <a:buSzPts val="1100"/>
              <a:buChar char="■"/>
              <a:defRPr>
                <a:solidFill>
                  <a:srgbClr val="000000"/>
                </a:solidFill>
              </a:defRPr>
            </a:lvl3pPr>
            <a:lvl4pPr indent="-298450" lvl="3" marL="1828800" rtl="0">
              <a:spcBef>
                <a:spcPts val="1600"/>
              </a:spcBef>
              <a:spcAft>
                <a:spcPts val="0"/>
              </a:spcAft>
              <a:buClr>
                <a:srgbClr val="000000"/>
              </a:buClr>
              <a:buSzPts val="1100"/>
              <a:buChar char="●"/>
              <a:defRPr>
                <a:solidFill>
                  <a:srgbClr val="000000"/>
                </a:solidFill>
              </a:defRPr>
            </a:lvl4pPr>
            <a:lvl5pPr indent="-298450" lvl="4" marL="2286000" rtl="0">
              <a:spcBef>
                <a:spcPts val="1600"/>
              </a:spcBef>
              <a:spcAft>
                <a:spcPts val="0"/>
              </a:spcAft>
              <a:buClr>
                <a:srgbClr val="000000"/>
              </a:buClr>
              <a:buSzPts val="1100"/>
              <a:buChar char="○"/>
              <a:defRPr>
                <a:solidFill>
                  <a:srgbClr val="000000"/>
                </a:solidFill>
              </a:defRPr>
            </a:lvl5pPr>
            <a:lvl6pPr indent="-298450" lvl="5" marL="2743200" rtl="0">
              <a:spcBef>
                <a:spcPts val="1600"/>
              </a:spcBef>
              <a:spcAft>
                <a:spcPts val="0"/>
              </a:spcAft>
              <a:buClr>
                <a:srgbClr val="000000"/>
              </a:buClr>
              <a:buSzPts val="1100"/>
              <a:buChar char="■"/>
              <a:defRPr>
                <a:solidFill>
                  <a:srgbClr val="000000"/>
                </a:solidFill>
              </a:defRPr>
            </a:lvl6pPr>
            <a:lvl7pPr indent="-298450" lvl="6" marL="3200400" rtl="0">
              <a:spcBef>
                <a:spcPts val="1600"/>
              </a:spcBef>
              <a:spcAft>
                <a:spcPts val="0"/>
              </a:spcAft>
              <a:buClr>
                <a:srgbClr val="000000"/>
              </a:buClr>
              <a:buSzPts val="1100"/>
              <a:buChar char="●"/>
              <a:defRPr>
                <a:solidFill>
                  <a:srgbClr val="000000"/>
                </a:solidFill>
              </a:defRPr>
            </a:lvl7pPr>
            <a:lvl8pPr indent="-298450" lvl="7" marL="3657600" rtl="0">
              <a:spcBef>
                <a:spcPts val="1600"/>
              </a:spcBef>
              <a:spcAft>
                <a:spcPts val="0"/>
              </a:spcAft>
              <a:buClr>
                <a:srgbClr val="000000"/>
              </a:buClr>
              <a:buSzPts val="1100"/>
              <a:buChar char="○"/>
              <a:defRPr>
                <a:solidFill>
                  <a:srgbClr val="000000"/>
                </a:solidFill>
              </a:defRPr>
            </a:lvl8pPr>
            <a:lvl9pPr indent="-298450" lvl="8" marL="4114800" rtl="0">
              <a:spcBef>
                <a:spcPts val="1600"/>
              </a:spcBef>
              <a:spcAft>
                <a:spcPts val="1600"/>
              </a:spcAft>
              <a:buClr>
                <a:srgbClr val="000000"/>
              </a:buClr>
              <a:buSzPts val="1100"/>
              <a:buChar char="■"/>
              <a:defRPr>
                <a:solidFill>
                  <a:srgbClr val="000000"/>
                </a:solidFill>
              </a:defRPr>
            </a:lvl9pPr>
          </a:lstStyle>
          <a:p/>
        </p:txBody>
      </p:sp>
      <p:sp>
        <p:nvSpPr>
          <p:cNvPr id="27" name="Google Shape;27;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rgbClr val="663399"/>
        </a:solidFill>
      </p:bgPr>
    </p:bg>
    <p:spTree>
      <p:nvGrpSpPr>
        <p:cNvPr id="28" name="Shape 28"/>
        <p:cNvGrpSpPr/>
        <p:nvPr/>
      </p:nvGrpSpPr>
      <p:grpSpPr>
        <a:xfrm>
          <a:off x="0" y="0"/>
          <a:ext cx="0" cy="0"/>
          <a:chOff x="0" y="0"/>
          <a:chExt cx="0" cy="0"/>
        </a:xfrm>
      </p:grpSpPr>
      <p:sp>
        <p:nvSpPr>
          <p:cNvPr id="29" name="Google Shape;29;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3399"/>
              </a:buClr>
              <a:buSzPts val="3000"/>
              <a:buFont typeface="Roboto Slab"/>
              <a:buNone/>
              <a:defRPr sz="3000">
                <a:solidFill>
                  <a:srgbClr val="663399"/>
                </a:solidFill>
                <a:latin typeface="Roboto Slab"/>
                <a:ea typeface="Roboto Slab"/>
                <a:cs typeface="Roboto Slab"/>
                <a:sym typeface="Roboto Sl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3" name="Google Shape;33;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Roboto"/>
              <a:buChar char="●"/>
              <a:defRPr>
                <a:latin typeface="Roboto"/>
                <a:ea typeface="Roboto"/>
                <a:cs typeface="Roboto"/>
                <a:sym typeface="Roboto"/>
              </a:defRPr>
            </a:lvl1pPr>
            <a:lvl2pPr indent="-298450" lvl="1" marL="914400" rtl="0">
              <a:spcBef>
                <a:spcPts val="1600"/>
              </a:spcBef>
              <a:spcAft>
                <a:spcPts val="0"/>
              </a:spcAft>
              <a:buSzPts val="1100"/>
              <a:buFont typeface="Roboto"/>
              <a:buChar char="○"/>
              <a:defRPr>
                <a:latin typeface="Roboto"/>
                <a:ea typeface="Roboto"/>
                <a:cs typeface="Roboto"/>
                <a:sym typeface="Roboto"/>
              </a:defRPr>
            </a:lvl2pPr>
            <a:lvl3pPr indent="-298450" lvl="2" marL="1371600" rtl="0">
              <a:spcBef>
                <a:spcPts val="1600"/>
              </a:spcBef>
              <a:spcAft>
                <a:spcPts val="0"/>
              </a:spcAft>
              <a:buSzPts val="1100"/>
              <a:buFont typeface="Roboto"/>
              <a:buChar char="■"/>
              <a:defRPr>
                <a:latin typeface="Roboto"/>
                <a:ea typeface="Roboto"/>
                <a:cs typeface="Roboto"/>
                <a:sym typeface="Roboto"/>
              </a:defRPr>
            </a:lvl3pPr>
            <a:lvl4pPr indent="-298450" lvl="3" marL="1828800" rtl="0">
              <a:spcBef>
                <a:spcPts val="1600"/>
              </a:spcBef>
              <a:spcAft>
                <a:spcPts val="0"/>
              </a:spcAft>
              <a:buSzPts val="1100"/>
              <a:buFont typeface="Roboto"/>
              <a:buChar char="●"/>
              <a:defRPr>
                <a:latin typeface="Roboto"/>
                <a:ea typeface="Roboto"/>
                <a:cs typeface="Roboto"/>
                <a:sym typeface="Roboto"/>
              </a:defRPr>
            </a:lvl4pPr>
            <a:lvl5pPr indent="-298450" lvl="4" marL="2286000" rtl="0">
              <a:spcBef>
                <a:spcPts val="1600"/>
              </a:spcBef>
              <a:spcAft>
                <a:spcPts val="0"/>
              </a:spcAft>
              <a:buSzPts val="1100"/>
              <a:buFont typeface="Roboto"/>
              <a:buChar char="○"/>
              <a:defRPr>
                <a:latin typeface="Roboto"/>
                <a:ea typeface="Roboto"/>
                <a:cs typeface="Roboto"/>
                <a:sym typeface="Roboto"/>
              </a:defRPr>
            </a:lvl5pPr>
            <a:lvl6pPr indent="-298450" lvl="5" marL="2743200" rtl="0">
              <a:spcBef>
                <a:spcPts val="1600"/>
              </a:spcBef>
              <a:spcAft>
                <a:spcPts val="0"/>
              </a:spcAft>
              <a:buSzPts val="1100"/>
              <a:buFont typeface="Roboto"/>
              <a:buChar char="■"/>
              <a:defRPr>
                <a:latin typeface="Roboto"/>
                <a:ea typeface="Roboto"/>
                <a:cs typeface="Roboto"/>
                <a:sym typeface="Roboto"/>
              </a:defRPr>
            </a:lvl6pPr>
            <a:lvl7pPr indent="-298450" lvl="6" marL="3200400" rtl="0">
              <a:spcBef>
                <a:spcPts val="1600"/>
              </a:spcBef>
              <a:spcAft>
                <a:spcPts val="0"/>
              </a:spcAft>
              <a:buSzPts val="1100"/>
              <a:buFont typeface="Roboto"/>
              <a:buChar char="●"/>
              <a:defRPr>
                <a:latin typeface="Roboto"/>
                <a:ea typeface="Roboto"/>
                <a:cs typeface="Roboto"/>
                <a:sym typeface="Roboto"/>
              </a:defRPr>
            </a:lvl7pPr>
            <a:lvl8pPr indent="-298450" lvl="7" marL="3657600" rtl="0">
              <a:spcBef>
                <a:spcPts val="1600"/>
              </a:spcBef>
              <a:spcAft>
                <a:spcPts val="0"/>
              </a:spcAft>
              <a:buSzPts val="1100"/>
              <a:buFont typeface="Roboto"/>
              <a:buChar char="○"/>
              <a:defRPr>
                <a:latin typeface="Roboto"/>
                <a:ea typeface="Roboto"/>
                <a:cs typeface="Roboto"/>
                <a:sym typeface="Roboto"/>
              </a:defRPr>
            </a:lvl8pPr>
            <a:lvl9pPr indent="-298450" lvl="8" marL="4114800" rtl="0">
              <a:spcBef>
                <a:spcPts val="1600"/>
              </a:spcBef>
              <a:spcAft>
                <a:spcPts val="1600"/>
              </a:spcAft>
              <a:buSzPts val="1100"/>
              <a:buFont typeface="Roboto"/>
              <a:buChar char="■"/>
              <a:defRPr>
                <a:latin typeface="Roboto"/>
                <a:ea typeface="Roboto"/>
                <a:cs typeface="Roboto"/>
                <a:sym typeface="Roboto"/>
              </a:defRPr>
            </a:lvl9pPr>
          </a:lstStyle>
          <a:p/>
        </p:txBody>
      </p:sp>
      <p:sp>
        <p:nvSpPr>
          <p:cNvPr id="34" name="Google Shape;34;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Roboto"/>
              <a:buChar char="●"/>
              <a:defRPr>
                <a:latin typeface="Roboto"/>
                <a:ea typeface="Roboto"/>
                <a:cs typeface="Roboto"/>
                <a:sym typeface="Roboto"/>
              </a:defRPr>
            </a:lvl1pPr>
            <a:lvl2pPr indent="-298450" lvl="1" marL="914400" rtl="0">
              <a:spcBef>
                <a:spcPts val="1600"/>
              </a:spcBef>
              <a:spcAft>
                <a:spcPts val="0"/>
              </a:spcAft>
              <a:buSzPts val="1100"/>
              <a:buFont typeface="Roboto"/>
              <a:buChar char="○"/>
              <a:defRPr>
                <a:latin typeface="Roboto"/>
                <a:ea typeface="Roboto"/>
                <a:cs typeface="Roboto"/>
                <a:sym typeface="Roboto"/>
              </a:defRPr>
            </a:lvl2pPr>
            <a:lvl3pPr indent="-298450" lvl="2" marL="1371600" rtl="0">
              <a:spcBef>
                <a:spcPts val="1600"/>
              </a:spcBef>
              <a:spcAft>
                <a:spcPts val="0"/>
              </a:spcAft>
              <a:buSzPts val="1100"/>
              <a:buFont typeface="Roboto"/>
              <a:buChar char="■"/>
              <a:defRPr>
                <a:latin typeface="Roboto"/>
                <a:ea typeface="Roboto"/>
                <a:cs typeface="Roboto"/>
                <a:sym typeface="Roboto"/>
              </a:defRPr>
            </a:lvl3pPr>
            <a:lvl4pPr indent="-298450" lvl="3" marL="1828800" rtl="0">
              <a:spcBef>
                <a:spcPts val="1600"/>
              </a:spcBef>
              <a:spcAft>
                <a:spcPts val="0"/>
              </a:spcAft>
              <a:buSzPts val="1100"/>
              <a:buFont typeface="Roboto"/>
              <a:buChar char="●"/>
              <a:defRPr>
                <a:latin typeface="Roboto"/>
                <a:ea typeface="Roboto"/>
                <a:cs typeface="Roboto"/>
                <a:sym typeface="Roboto"/>
              </a:defRPr>
            </a:lvl4pPr>
            <a:lvl5pPr indent="-298450" lvl="4" marL="2286000" rtl="0">
              <a:spcBef>
                <a:spcPts val="1600"/>
              </a:spcBef>
              <a:spcAft>
                <a:spcPts val="0"/>
              </a:spcAft>
              <a:buSzPts val="1100"/>
              <a:buFont typeface="Roboto"/>
              <a:buChar char="○"/>
              <a:defRPr>
                <a:latin typeface="Roboto"/>
                <a:ea typeface="Roboto"/>
                <a:cs typeface="Roboto"/>
                <a:sym typeface="Roboto"/>
              </a:defRPr>
            </a:lvl5pPr>
            <a:lvl6pPr indent="-298450" lvl="5" marL="2743200" rtl="0">
              <a:spcBef>
                <a:spcPts val="1600"/>
              </a:spcBef>
              <a:spcAft>
                <a:spcPts val="0"/>
              </a:spcAft>
              <a:buSzPts val="1100"/>
              <a:buFont typeface="Roboto"/>
              <a:buChar char="■"/>
              <a:defRPr>
                <a:latin typeface="Roboto"/>
                <a:ea typeface="Roboto"/>
                <a:cs typeface="Roboto"/>
                <a:sym typeface="Roboto"/>
              </a:defRPr>
            </a:lvl6pPr>
            <a:lvl7pPr indent="-298450" lvl="6" marL="3200400" rtl="0">
              <a:spcBef>
                <a:spcPts val="1600"/>
              </a:spcBef>
              <a:spcAft>
                <a:spcPts val="0"/>
              </a:spcAft>
              <a:buSzPts val="1100"/>
              <a:buFont typeface="Roboto"/>
              <a:buChar char="●"/>
              <a:defRPr>
                <a:latin typeface="Roboto"/>
                <a:ea typeface="Roboto"/>
                <a:cs typeface="Roboto"/>
                <a:sym typeface="Roboto"/>
              </a:defRPr>
            </a:lvl7pPr>
            <a:lvl8pPr indent="-298450" lvl="7" marL="3657600" rtl="0">
              <a:spcBef>
                <a:spcPts val="1600"/>
              </a:spcBef>
              <a:spcAft>
                <a:spcPts val="0"/>
              </a:spcAft>
              <a:buSzPts val="1100"/>
              <a:buFont typeface="Roboto"/>
              <a:buChar char="○"/>
              <a:defRPr>
                <a:latin typeface="Roboto"/>
                <a:ea typeface="Roboto"/>
                <a:cs typeface="Roboto"/>
                <a:sym typeface="Roboto"/>
              </a:defRPr>
            </a:lvl8pPr>
            <a:lvl9pPr indent="-298450" lvl="8" marL="4114800" rtl="0">
              <a:spcBef>
                <a:spcPts val="1600"/>
              </a:spcBef>
              <a:spcAft>
                <a:spcPts val="1600"/>
              </a:spcAft>
              <a:buSzPts val="1100"/>
              <a:buFont typeface="Roboto"/>
              <a:buChar char="■"/>
              <a:defRPr>
                <a:latin typeface="Roboto"/>
                <a:ea typeface="Roboto"/>
                <a:cs typeface="Roboto"/>
                <a:sym typeface="Roboto"/>
              </a:defRPr>
            </a:lvl9pPr>
          </a:lstStyle>
          <a:p/>
        </p:txBody>
      </p:sp>
      <p:sp>
        <p:nvSpPr>
          <p:cNvPr id="35" name="Google Shape;35;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rgbClr val="663399"/>
        </a:solidFill>
      </p:bgPr>
    </p:bg>
    <p:spTree>
      <p:nvGrpSpPr>
        <p:cNvPr id="36" name="Shape 36"/>
        <p:cNvGrpSpPr/>
        <p:nvPr/>
      </p:nvGrpSpPr>
      <p:grpSpPr>
        <a:xfrm>
          <a:off x="0" y="0"/>
          <a:ext cx="0" cy="0"/>
          <a:chOff x="0" y="0"/>
          <a:chExt cx="0" cy="0"/>
        </a:xfrm>
      </p:grpSpPr>
      <p:sp>
        <p:nvSpPr>
          <p:cNvPr id="37" name="Google Shape;37;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1" name="Google Shape;41;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rgbClr val="663399"/>
        </a:solidFill>
      </p:bgPr>
    </p:bg>
    <p:spTree>
      <p:nvGrpSpPr>
        <p:cNvPr id="42" name="Shape 42"/>
        <p:cNvGrpSpPr/>
        <p:nvPr/>
      </p:nvGrpSpPr>
      <p:grpSpPr>
        <a:xfrm>
          <a:off x="0" y="0"/>
          <a:ext cx="0" cy="0"/>
          <a:chOff x="0" y="0"/>
          <a:chExt cx="0" cy="0"/>
        </a:xfrm>
      </p:grpSpPr>
      <p:sp>
        <p:nvSpPr>
          <p:cNvPr id="43" name="Google Shape;43;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8" name="Google Shape;48;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49" name="Shape 49"/>
        <p:cNvGrpSpPr/>
        <p:nvPr/>
      </p:nvGrpSpPr>
      <p:grpSpPr>
        <a:xfrm>
          <a:off x="0" y="0"/>
          <a:ext cx="0" cy="0"/>
          <a:chOff x="0" y="0"/>
          <a:chExt cx="0" cy="0"/>
        </a:xfrm>
      </p:grpSpPr>
      <p:sp>
        <p:nvSpPr>
          <p:cNvPr id="50" name="Google Shape;50;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8"/>
          <p:cNvGrpSpPr/>
          <p:nvPr/>
        </p:nvGrpSpPr>
        <p:grpSpPr>
          <a:xfrm>
            <a:off x="255991" y="-118"/>
            <a:ext cx="2251347" cy="1043408"/>
            <a:chOff x="3961956" y="4383950"/>
            <a:chExt cx="1160548" cy="548700"/>
          </a:xfrm>
        </p:grpSpPr>
        <p:sp>
          <p:nvSpPr>
            <p:cNvPr id="53" name="Google Shape;53;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8"/>
          <p:cNvGrpSpPr/>
          <p:nvPr/>
        </p:nvGrpSpPr>
        <p:grpSpPr>
          <a:xfrm>
            <a:off x="34934" y="4522125"/>
            <a:ext cx="1593306" cy="617072"/>
            <a:chOff x="6917201" y="0"/>
            <a:chExt cx="2227777" cy="863400"/>
          </a:xfrm>
        </p:grpSpPr>
        <p:sp>
          <p:nvSpPr>
            <p:cNvPr id="58" name="Google Shape;58;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8"/>
          <p:cNvGrpSpPr/>
          <p:nvPr/>
        </p:nvGrpSpPr>
        <p:grpSpPr>
          <a:xfrm>
            <a:off x="5886353" y="1243"/>
            <a:ext cx="3257455" cy="1261514"/>
            <a:chOff x="6917201" y="0"/>
            <a:chExt cx="2227777" cy="863400"/>
          </a:xfrm>
        </p:grpSpPr>
        <p:sp>
          <p:nvSpPr>
            <p:cNvPr id="62" name="Google Shape;62;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66" name="Google Shape;66;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rgbClr val="663399"/>
        </a:solidFill>
      </p:bgPr>
    </p:bg>
    <p:spTree>
      <p:nvGrpSpPr>
        <p:cNvPr id="67" name="Shape 67"/>
        <p:cNvGrpSpPr/>
        <p:nvPr/>
      </p:nvGrpSpPr>
      <p:grpSpPr>
        <a:xfrm>
          <a:off x="0" y="0"/>
          <a:ext cx="0" cy="0"/>
          <a:chOff x="0" y="0"/>
          <a:chExt cx="0" cy="0"/>
        </a:xfrm>
      </p:grpSpPr>
      <p:sp>
        <p:nvSpPr>
          <p:cNvPr id="68" name="Google Shape;68;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2" name="Google Shape;72;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77A756"/>
              </a:buClr>
              <a:buSzPts val="1600"/>
              <a:buNone/>
              <a:defRPr sz="1600">
                <a:solidFill>
                  <a:srgbClr val="77A756"/>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73" name="Google Shape;73;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4" name="Google Shape;74;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rgbClr val="663399"/>
        </a:solidFill>
      </p:bgPr>
    </p:bg>
    <p:spTree>
      <p:nvGrpSpPr>
        <p:cNvPr id="75" name="Shape 75"/>
        <p:cNvGrpSpPr/>
        <p:nvPr/>
      </p:nvGrpSpPr>
      <p:grpSpPr>
        <a:xfrm>
          <a:off x="0" y="0"/>
          <a:ext cx="0" cy="0"/>
          <a:chOff x="0" y="0"/>
          <a:chExt cx="0" cy="0"/>
        </a:xfrm>
      </p:grpSpPr>
      <p:sp>
        <p:nvSpPr>
          <p:cNvPr id="76" name="Google Shape;76;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p:nvPr/>
        </p:nvSpPr>
        <p:spPr>
          <a:xfrm flipH="1">
            <a:off x="3582600" y="1550700"/>
            <a:ext cx="5561400" cy="35928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80" name="Google Shape;80;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3399"/>
              </a:buClr>
              <a:buSzPts val="2800"/>
              <a:buFont typeface="Roboto Slab"/>
              <a:buNone/>
              <a:defRPr sz="2800">
                <a:solidFill>
                  <a:srgbClr val="663399"/>
                </a:solidFill>
                <a:latin typeface="Roboto Slab"/>
                <a:ea typeface="Roboto Slab"/>
                <a:cs typeface="Roboto Slab"/>
                <a:sym typeface="Roboto Slab"/>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SzPts val="1300"/>
              <a:buFont typeface="Roboto"/>
              <a:buChar char="●"/>
              <a:defRPr sz="1300">
                <a:latin typeface="Roboto"/>
                <a:ea typeface="Roboto"/>
                <a:cs typeface="Roboto"/>
                <a:sym typeface="Roboto"/>
              </a:defRPr>
            </a:lvl1pPr>
            <a:lvl2pPr indent="-298450" lvl="1" marL="914400" rtl="0">
              <a:lnSpc>
                <a:spcPct val="115000"/>
              </a:lnSpc>
              <a:spcBef>
                <a:spcPts val="1600"/>
              </a:spcBef>
              <a:spcAft>
                <a:spcPts val="0"/>
              </a:spcAft>
              <a:buSzPts val="1100"/>
              <a:buFont typeface="Roboto"/>
              <a:buChar char="○"/>
              <a:defRPr sz="1100">
                <a:latin typeface="Roboto"/>
                <a:ea typeface="Roboto"/>
                <a:cs typeface="Roboto"/>
                <a:sym typeface="Roboto"/>
              </a:defRPr>
            </a:lvl2pPr>
            <a:lvl3pPr indent="-298450" lvl="2" marL="1371600" rtl="0">
              <a:lnSpc>
                <a:spcPct val="115000"/>
              </a:lnSpc>
              <a:spcBef>
                <a:spcPts val="1600"/>
              </a:spcBef>
              <a:spcAft>
                <a:spcPts val="0"/>
              </a:spcAft>
              <a:buSzPts val="1100"/>
              <a:buFont typeface="Roboto"/>
              <a:buChar char="■"/>
              <a:defRPr sz="1100">
                <a:latin typeface="Roboto"/>
                <a:ea typeface="Roboto"/>
                <a:cs typeface="Roboto"/>
                <a:sym typeface="Roboto"/>
              </a:defRPr>
            </a:lvl3pPr>
            <a:lvl4pPr indent="-298450" lvl="3" marL="1828800" rtl="0">
              <a:lnSpc>
                <a:spcPct val="115000"/>
              </a:lnSpc>
              <a:spcBef>
                <a:spcPts val="1600"/>
              </a:spcBef>
              <a:spcAft>
                <a:spcPts val="0"/>
              </a:spcAft>
              <a:buSzPts val="1100"/>
              <a:buFont typeface="Roboto"/>
              <a:buChar char="●"/>
              <a:defRPr sz="1100">
                <a:latin typeface="Roboto"/>
                <a:ea typeface="Roboto"/>
                <a:cs typeface="Roboto"/>
                <a:sym typeface="Roboto"/>
              </a:defRPr>
            </a:lvl4pPr>
            <a:lvl5pPr indent="-298450" lvl="4" marL="2286000" rtl="0">
              <a:lnSpc>
                <a:spcPct val="115000"/>
              </a:lnSpc>
              <a:spcBef>
                <a:spcPts val="1600"/>
              </a:spcBef>
              <a:spcAft>
                <a:spcPts val="0"/>
              </a:spcAft>
              <a:buSzPts val="1100"/>
              <a:buFont typeface="Roboto"/>
              <a:buChar char="○"/>
              <a:defRPr sz="1100">
                <a:latin typeface="Roboto"/>
                <a:ea typeface="Roboto"/>
                <a:cs typeface="Roboto"/>
                <a:sym typeface="Roboto"/>
              </a:defRPr>
            </a:lvl5pPr>
            <a:lvl6pPr indent="-298450" lvl="5" marL="2743200" rtl="0">
              <a:lnSpc>
                <a:spcPct val="115000"/>
              </a:lnSpc>
              <a:spcBef>
                <a:spcPts val="1600"/>
              </a:spcBef>
              <a:spcAft>
                <a:spcPts val="0"/>
              </a:spcAft>
              <a:buSzPts val="1100"/>
              <a:buFont typeface="Roboto"/>
              <a:buChar char="■"/>
              <a:defRPr sz="1100">
                <a:latin typeface="Roboto"/>
                <a:ea typeface="Roboto"/>
                <a:cs typeface="Roboto"/>
                <a:sym typeface="Roboto"/>
              </a:defRPr>
            </a:lvl6pPr>
            <a:lvl7pPr indent="-298450" lvl="6" marL="3200400" rtl="0">
              <a:lnSpc>
                <a:spcPct val="115000"/>
              </a:lnSpc>
              <a:spcBef>
                <a:spcPts val="1600"/>
              </a:spcBef>
              <a:spcAft>
                <a:spcPts val="0"/>
              </a:spcAft>
              <a:buSzPts val="1100"/>
              <a:buFont typeface="Roboto"/>
              <a:buChar char="●"/>
              <a:defRPr sz="1100">
                <a:latin typeface="Roboto"/>
                <a:ea typeface="Roboto"/>
                <a:cs typeface="Roboto"/>
                <a:sym typeface="Roboto"/>
              </a:defRPr>
            </a:lvl7pPr>
            <a:lvl8pPr indent="-298450" lvl="7" marL="3657600" rtl="0">
              <a:lnSpc>
                <a:spcPct val="115000"/>
              </a:lnSpc>
              <a:spcBef>
                <a:spcPts val="1600"/>
              </a:spcBef>
              <a:spcAft>
                <a:spcPts val="0"/>
              </a:spcAft>
              <a:buSzPts val="1100"/>
              <a:buFont typeface="Roboto"/>
              <a:buChar char="○"/>
              <a:defRPr sz="1100">
                <a:latin typeface="Roboto"/>
                <a:ea typeface="Roboto"/>
                <a:cs typeface="Roboto"/>
                <a:sym typeface="Roboto"/>
              </a:defRPr>
            </a:lvl8pPr>
            <a:lvl9pPr indent="-298450" lvl="8" marL="4114800" rtl="0">
              <a:lnSpc>
                <a:spcPct val="115000"/>
              </a:lnSpc>
              <a:spcBef>
                <a:spcPts val="1600"/>
              </a:spcBef>
              <a:spcAft>
                <a:spcPts val="1600"/>
              </a:spcAft>
              <a:buSzPts val="1100"/>
              <a:buFont typeface="Roboto"/>
              <a:buChar char="■"/>
              <a:defRPr sz="1100">
                <a:latin typeface="Roboto"/>
                <a:ea typeface="Roboto"/>
                <a:cs typeface="Roboto"/>
                <a:sym typeface="Roboto"/>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www.youtube.com/watch?v=uzrHIiP72CU" TargetMode="External"/><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FF"/>
        </a:solidFill>
      </p:bgPr>
    </p:bg>
    <p:spTree>
      <p:nvGrpSpPr>
        <p:cNvPr id="94" name="Shape 94"/>
        <p:cNvGrpSpPr/>
        <p:nvPr/>
      </p:nvGrpSpPr>
      <p:grpSpPr>
        <a:xfrm>
          <a:off x="0" y="0"/>
          <a:ext cx="0" cy="0"/>
          <a:chOff x="0" y="0"/>
          <a:chExt cx="0" cy="0"/>
        </a:xfrm>
      </p:grpSpPr>
      <p:sp>
        <p:nvSpPr>
          <p:cNvPr id="95" name="Google Shape;95;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Spending Plans</a:t>
            </a:r>
            <a:endParaRPr b="1"/>
          </a:p>
        </p:txBody>
      </p:sp>
      <p:sp>
        <p:nvSpPr>
          <p:cNvPr id="96" name="Google Shape;96;p13"/>
          <p:cNvSpPr txBox="1"/>
          <p:nvPr/>
        </p:nvSpPr>
        <p:spPr>
          <a:xfrm>
            <a:off x="1955700" y="3096025"/>
            <a:ext cx="5232600" cy="8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77A756"/>
                </a:solidFill>
                <a:latin typeface="Merriweather"/>
                <a:ea typeface="Merriweather"/>
                <a:cs typeface="Merriweather"/>
                <a:sym typeface="Merriweather"/>
              </a:rPr>
              <a:t>Personal Finance Lab </a:t>
            </a:r>
            <a:endParaRPr b="1">
              <a:solidFill>
                <a:srgbClr val="77A756"/>
              </a:solidFill>
              <a:latin typeface="Merriweather"/>
              <a:ea typeface="Merriweather"/>
              <a:cs typeface="Merriweather"/>
              <a:sym typeface="Merriweather"/>
            </a:endParaRPr>
          </a:p>
        </p:txBody>
      </p:sp>
      <p:pic>
        <p:nvPicPr>
          <p:cNvPr id="97" name="Google Shape;97;p13"/>
          <p:cNvPicPr preferRelativeResize="0"/>
          <p:nvPr/>
        </p:nvPicPr>
        <p:blipFill>
          <a:blip r:embed="rId3">
            <a:alphaModFix/>
          </a:blip>
          <a:stretch>
            <a:fillRect/>
          </a:stretch>
        </p:blipFill>
        <p:spPr>
          <a:xfrm>
            <a:off x="7537200" y="3625800"/>
            <a:ext cx="1405325" cy="130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483350" y="5885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is a Spending Plan? </a:t>
            </a:r>
            <a:endParaRPr b="1"/>
          </a:p>
        </p:txBody>
      </p:sp>
      <p:sp>
        <p:nvSpPr>
          <p:cNvPr id="103" name="Google Shape;103;p14"/>
          <p:cNvSpPr txBox="1"/>
          <p:nvPr>
            <p:ph idx="1" type="body"/>
          </p:nvPr>
        </p:nvSpPr>
        <p:spPr>
          <a:xfrm>
            <a:off x="338550" y="1324350"/>
            <a:ext cx="8466900" cy="35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Definition</a:t>
            </a:r>
            <a:endParaRPr b="1" u="sng"/>
          </a:p>
          <a:p>
            <a:pPr indent="-311150" lvl="0" marL="457200" rtl="0" algn="l">
              <a:spcBef>
                <a:spcPts val="1600"/>
              </a:spcBef>
              <a:spcAft>
                <a:spcPts val="0"/>
              </a:spcAft>
              <a:buSzPts val="1300"/>
              <a:buChar char="●"/>
            </a:pPr>
            <a:r>
              <a:rPr lang="en"/>
              <a:t>A spending plan is a plan on how you will be spending your money each month. </a:t>
            </a:r>
            <a:endParaRPr/>
          </a:p>
          <a:p>
            <a:pPr indent="0" lvl="0" marL="0" rtl="0" algn="l">
              <a:spcBef>
                <a:spcPts val="1600"/>
              </a:spcBef>
              <a:spcAft>
                <a:spcPts val="0"/>
              </a:spcAft>
              <a:buNone/>
            </a:pPr>
            <a:r>
              <a:rPr b="1" lang="en" u="sng"/>
              <a:t>What is Included</a:t>
            </a:r>
            <a:endParaRPr b="1" u="sng"/>
          </a:p>
          <a:p>
            <a:pPr indent="-311150" lvl="0" marL="457200" rtl="0" algn="l">
              <a:spcBef>
                <a:spcPts val="1600"/>
              </a:spcBef>
              <a:spcAft>
                <a:spcPts val="0"/>
              </a:spcAft>
              <a:buSzPts val="1300"/>
              <a:buChar char="●"/>
            </a:pPr>
            <a:r>
              <a:rPr lang="en"/>
              <a:t>Your spending plan includes both your fixed and variable spendings. </a:t>
            </a:r>
            <a:endParaRPr/>
          </a:p>
          <a:p>
            <a:pPr indent="-298450" lvl="1" marL="914400" rtl="0" algn="l">
              <a:spcBef>
                <a:spcPts val="0"/>
              </a:spcBef>
              <a:spcAft>
                <a:spcPts val="0"/>
              </a:spcAft>
              <a:buSzPts val="1100"/>
              <a:buChar char="○"/>
            </a:pPr>
            <a:r>
              <a:rPr lang="en"/>
              <a:t>Your fixed savings are usually the same each month, and include things like rent/motarge, insurance and </a:t>
            </a:r>
            <a:r>
              <a:rPr lang="en"/>
              <a:t>groceries</a:t>
            </a:r>
            <a:r>
              <a:rPr lang="en"/>
              <a:t>.</a:t>
            </a:r>
            <a:endParaRPr/>
          </a:p>
          <a:p>
            <a:pPr indent="-298450" lvl="1" marL="914400" rtl="0" algn="l">
              <a:spcBef>
                <a:spcPts val="0"/>
              </a:spcBef>
              <a:spcAft>
                <a:spcPts val="0"/>
              </a:spcAft>
              <a:buSzPts val="1100"/>
              <a:buChar char="○"/>
            </a:pPr>
            <a:r>
              <a:rPr lang="en"/>
              <a:t>Your variable </a:t>
            </a:r>
            <a:r>
              <a:rPr lang="en"/>
              <a:t>spending</a:t>
            </a:r>
            <a:r>
              <a:rPr lang="en"/>
              <a:t> change from month to month, and include things like birthday gifts, doctor visits or buying new </a:t>
            </a:r>
            <a:r>
              <a:rPr lang="en"/>
              <a:t>furniture</a:t>
            </a:r>
            <a:r>
              <a:rPr lang="en"/>
              <a:t>.</a:t>
            </a:r>
            <a:r>
              <a:rPr b="1" lang="en" u="sng"/>
              <a:t>  </a:t>
            </a:r>
            <a:endParaRPr b="1" u="sng"/>
          </a:p>
          <a:p>
            <a:pPr indent="-298450" lvl="1" marL="914400" rtl="0" algn="l">
              <a:spcBef>
                <a:spcPts val="0"/>
              </a:spcBef>
              <a:spcAft>
                <a:spcPts val="0"/>
              </a:spcAft>
              <a:buSzPts val="1100"/>
              <a:buChar char="○"/>
            </a:pPr>
            <a:r>
              <a:rPr lang="en"/>
              <a:t>Any extra funds can be </a:t>
            </a:r>
            <a:r>
              <a:rPr lang="en"/>
              <a:t>allocated</a:t>
            </a:r>
            <a:r>
              <a:rPr lang="en"/>
              <a:t> toward any other wants or put into some type of </a:t>
            </a:r>
            <a:r>
              <a:rPr lang="en"/>
              <a:t>savings account</a:t>
            </a:r>
            <a:r>
              <a:rPr lang="en"/>
              <a:t> or investment </a:t>
            </a:r>
            <a:endParaRPr/>
          </a:p>
          <a:p>
            <a:pPr indent="0" lvl="0" marL="457200" rtl="0" algn="l">
              <a:spcBef>
                <a:spcPts val="1600"/>
              </a:spcBef>
              <a:spcAft>
                <a:spcPts val="0"/>
              </a:spcAft>
              <a:buNone/>
            </a:pPr>
            <a:r>
              <a:t/>
            </a:r>
            <a:endParaRPr b="1" u="sng"/>
          </a:p>
          <a:p>
            <a:pPr indent="0" lvl="0" marL="0" rtl="0" algn="l">
              <a:spcBef>
                <a:spcPts val="1600"/>
              </a:spcBef>
              <a:spcAft>
                <a:spcPts val="1600"/>
              </a:spcAft>
              <a:buNone/>
            </a:pPr>
            <a:r>
              <a:t/>
            </a:r>
            <a:endParaRPr b="1" u="sng"/>
          </a:p>
        </p:txBody>
      </p:sp>
      <p:pic>
        <p:nvPicPr>
          <p:cNvPr id="104" name="Google Shape;104;p14"/>
          <p:cNvPicPr preferRelativeResize="0"/>
          <p:nvPr/>
        </p:nvPicPr>
        <p:blipFill>
          <a:blip r:embed="rId3">
            <a:alphaModFix/>
          </a:blip>
          <a:stretch>
            <a:fillRect/>
          </a:stretch>
        </p:blipFill>
        <p:spPr>
          <a:xfrm>
            <a:off x="7745650" y="260924"/>
            <a:ext cx="1147400" cy="114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Spending Plan vs Budget  </a:t>
            </a:r>
            <a:endParaRPr b="1"/>
          </a:p>
        </p:txBody>
      </p:sp>
      <p:sp>
        <p:nvSpPr>
          <p:cNvPr id="110" name="Google Shape;110;p15"/>
          <p:cNvSpPr txBox="1"/>
          <p:nvPr>
            <p:ph idx="1" type="body"/>
          </p:nvPr>
        </p:nvSpPr>
        <p:spPr>
          <a:xfrm>
            <a:off x="3598375" y="1161425"/>
            <a:ext cx="49479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Similarities</a:t>
            </a:r>
            <a:r>
              <a:rPr b="1" lang="en" u="sng"/>
              <a:t> </a:t>
            </a:r>
            <a:endParaRPr b="1" u="sng"/>
          </a:p>
          <a:p>
            <a:pPr indent="-311150" lvl="0" marL="457200" rtl="0" algn="l">
              <a:spcBef>
                <a:spcPts val="1600"/>
              </a:spcBef>
              <a:spcAft>
                <a:spcPts val="0"/>
              </a:spcAft>
              <a:buSzPts val="1300"/>
              <a:buChar char="●"/>
            </a:pPr>
            <a:r>
              <a:rPr lang="en"/>
              <a:t>Both are a list of how you will be spending your income on different expenses. </a:t>
            </a:r>
            <a:endParaRPr/>
          </a:p>
          <a:p>
            <a:pPr indent="0" lvl="0" marL="0" rtl="0" algn="l">
              <a:spcBef>
                <a:spcPts val="1600"/>
              </a:spcBef>
              <a:spcAft>
                <a:spcPts val="0"/>
              </a:spcAft>
              <a:buNone/>
            </a:pPr>
            <a:r>
              <a:rPr b="1" lang="en" u="sng"/>
              <a:t>Differences </a:t>
            </a:r>
            <a:endParaRPr b="1" u="sng"/>
          </a:p>
          <a:p>
            <a:pPr indent="-311150" lvl="0" marL="457200" rtl="0" algn="l">
              <a:spcBef>
                <a:spcPts val="1600"/>
              </a:spcBef>
              <a:spcAft>
                <a:spcPts val="0"/>
              </a:spcAft>
              <a:buSzPts val="1300"/>
              <a:buChar char="●"/>
            </a:pPr>
            <a:r>
              <a:rPr lang="en"/>
              <a:t>A </a:t>
            </a:r>
            <a:r>
              <a:rPr b="1" lang="en"/>
              <a:t>budget </a:t>
            </a:r>
            <a:r>
              <a:rPr lang="en"/>
              <a:t>as strict allowances or samounts that you cannot go over, since every dollar should be accounted for. For example, if you spend an extra $45 eating out that extra money must come from another part of your budget.</a:t>
            </a:r>
            <a:endParaRPr/>
          </a:p>
          <a:p>
            <a:pPr indent="-311150" lvl="0" marL="457200" rtl="0" algn="l">
              <a:spcBef>
                <a:spcPts val="0"/>
              </a:spcBef>
              <a:spcAft>
                <a:spcPts val="0"/>
              </a:spcAft>
              <a:buSzPts val="1300"/>
              <a:buChar char="●"/>
            </a:pPr>
            <a:r>
              <a:rPr lang="en"/>
              <a:t>In a </a:t>
            </a:r>
            <a:r>
              <a:rPr b="1" lang="en"/>
              <a:t>spending plan </a:t>
            </a:r>
            <a:r>
              <a:rPr lang="en"/>
              <a:t>you plan for your expenses that are hard and </a:t>
            </a:r>
            <a:r>
              <a:rPr lang="en"/>
              <a:t>essential</a:t>
            </a:r>
            <a:r>
              <a:rPr lang="en"/>
              <a:t> first </a:t>
            </a:r>
            <a:r>
              <a:rPr lang="en"/>
              <a:t>because</a:t>
            </a:r>
            <a:r>
              <a:rPr lang="en"/>
              <a:t> those payments are most likely not going to change. Then any extra money that you have is considered </a:t>
            </a:r>
            <a:r>
              <a:rPr lang="en"/>
              <a:t>discretionary</a:t>
            </a:r>
            <a:r>
              <a:rPr lang="en"/>
              <a:t> income or money that you can use for whatever you want.</a:t>
            </a:r>
            <a:r>
              <a:rPr b="1" lang="en"/>
              <a:t> </a:t>
            </a:r>
            <a:endParaRPr/>
          </a:p>
        </p:txBody>
      </p:sp>
      <p:pic>
        <p:nvPicPr>
          <p:cNvPr id="111" name="Google Shape;111;p15"/>
          <p:cNvPicPr preferRelativeResize="0"/>
          <p:nvPr/>
        </p:nvPicPr>
        <p:blipFill>
          <a:blip r:embed="rId3">
            <a:alphaModFix/>
          </a:blip>
          <a:stretch>
            <a:fillRect/>
          </a:stretch>
        </p:blipFill>
        <p:spPr>
          <a:xfrm>
            <a:off x="7745650" y="260924"/>
            <a:ext cx="1147400" cy="1147400"/>
          </a:xfrm>
          <a:prstGeom prst="rect">
            <a:avLst/>
          </a:prstGeom>
          <a:noFill/>
          <a:ln>
            <a:noFill/>
          </a:ln>
        </p:spPr>
      </p:pic>
      <p:pic>
        <p:nvPicPr>
          <p:cNvPr descr="See the difference between using a budget versus a Spending Plan" id="112" name="Google Shape;112;p15" title="Budget vs Spending Plan - Personal Finance Lab">
            <a:hlinkClick r:id="rId4"/>
          </p:cNvPr>
          <p:cNvPicPr preferRelativeResize="0"/>
          <p:nvPr/>
        </p:nvPicPr>
        <p:blipFill>
          <a:blip r:embed="rId5">
            <a:alphaModFix/>
          </a:blip>
          <a:stretch>
            <a:fillRect/>
          </a:stretch>
        </p:blipFill>
        <p:spPr>
          <a:xfrm>
            <a:off x="265050" y="1317025"/>
            <a:ext cx="3260750" cy="271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Example of a Spending Plan</a:t>
            </a:r>
            <a:endParaRPr b="1"/>
          </a:p>
        </p:txBody>
      </p:sp>
      <p:pic>
        <p:nvPicPr>
          <p:cNvPr id="118" name="Google Shape;118;p16"/>
          <p:cNvPicPr preferRelativeResize="0"/>
          <p:nvPr/>
        </p:nvPicPr>
        <p:blipFill>
          <a:blip r:embed="rId3">
            <a:alphaModFix/>
          </a:blip>
          <a:stretch>
            <a:fillRect/>
          </a:stretch>
        </p:blipFill>
        <p:spPr>
          <a:xfrm>
            <a:off x="7745650" y="260924"/>
            <a:ext cx="1147400" cy="1147400"/>
          </a:xfrm>
          <a:prstGeom prst="rect">
            <a:avLst/>
          </a:prstGeom>
          <a:noFill/>
          <a:ln>
            <a:noFill/>
          </a:ln>
        </p:spPr>
      </p:pic>
      <p:pic>
        <p:nvPicPr>
          <p:cNvPr id="119" name="Google Shape;119;p16"/>
          <p:cNvPicPr preferRelativeResize="0"/>
          <p:nvPr/>
        </p:nvPicPr>
        <p:blipFill>
          <a:blip r:embed="rId4">
            <a:alphaModFix/>
          </a:blip>
          <a:stretch>
            <a:fillRect/>
          </a:stretch>
        </p:blipFill>
        <p:spPr>
          <a:xfrm>
            <a:off x="296675" y="1073975"/>
            <a:ext cx="4275325" cy="3607824"/>
          </a:xfrm>
          <a:prstGeom prst="rect">
            <a:avLst/>
          </a:prstGeom>
          <a:noFill/>
          <a:ln>
            <a:noFill/>
          </a:ln>
        </p:spPr>
      </p:pic>
      <p:sp>
        <p:nvSpPr>
          <p:cNvPr id="120" name="Google Shape;120;p16"/>
          <p:cNvSpPr/>
          <p:nvPr/>
        </p:nvSpPr>
        <p:spPr>
          <a:xfrm>
            <a:off x="296675" y="1016275"/>
            <a:ext cx="995400" cy="238500"/>
          </a:xfrm>
          <a:prstGeom prst="rect">
            <a:avLst/>
          </a:prstGeom>
          <a:noFill/>
          <a:ln cap="flat" cmpd="sng" w="7620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2638050" y="1016275"/>
            <a:ext cx="995400" cy="238500"/>
          </a:xfrm>
          <a:prstGeom prst="rect">
            <a:avLst/>
          </a:prstGeom>
          <a:noFill/>
          <a:ln cap="flat" cmpd="sng" w="762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296675" y="3923925"/>
            <a:ext cx="995400" cy="2385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123" name="Google Shape;123;p16"/>
          <p:cNvSpPr/>
          <p:nvPr/>
        </p:nvSpPr>
        <p:spPr>
          <a:xfrm>
            <a:off x="296675" y="3340075"/>
            <a:ext cx="995400" cy="238500"/>
          </a:xfrm>
          <a:prstGeom prst="rect">
            <a:avLst/>
          </a:prstGeom>
          <a:noFill/>
          <a:ln cap="flat" cmpd="sng" w="762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2638050" y="1729575"/>
            <a:ext cx="995400" cy="238500"/>
          </a:xfrm>
          <a:prstGeom prst="rect">
            <a:avLst/>
          </a:prstGeom>
          <a:noFill/>
          <a:ln cap="flat" cmpd="sng" w="762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2638050" y="1968075"/>
            <a:ext cx="995400" cy="238500"/>
          </a:xfrm>
          <a:prstGeom prst="rect">
            <a:avLst/>
          </a:prstGeom>
          <a:noFill/>
          <a:ln cap="flat" cmpd="sng" w="762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txBox="1"/>
          <p:nvPr>
            <p:ph idx="1" type="body"/>
          </p:nvPr>
        </p:nvSpPr>
        <p:spPr>
          <a:xfrm>
            <a:off x="4572000" y="1073975"/>
            <a:ext cx="43212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Vocabulary </a:t>
            </a:r>
            <a:r>
              <a:rPr b="1" lang="en" u="sng"/>
              <a:t> </a:t>
            </a:r>
            <a:endParaRPr b="1" u="sng"/>
          </a:p>
          <a:p>
            <a:pPr indent="-311150" lvl="0" marL="457200" rtl="0" algn="l">
              <a:spcBef>
                <a:spcPts val="1600"/>
              </a:spcBef>
              <a:spcAft>
                <a:spcPts val="0"/>
              </a:spcAft>
              <a:buSzPts val="1300"/>
              <a:buChar char="●"/>
            </a:pPr>
            <a:r>
              <a:rPr lang="en">
                <a:highlight>
                  <a:srgbClr val="FFF2CC"/>
                </a:highlight>
              </a:rPr>
              <a:t>Fixed Spending</a:t>
            </a:r>
            <a:endParaRPr>
              <a:highlight>
                <a:srgbClr val="FFF2CC"/>
              </a:highlight>
            </a:endParaRPr>
          </a:p>
          <a:p>
            <a:pPr indent="-298450" lvl="1" marL="914400" rtl="0" algn="l">
              <a:spcBef>
                <a:spcPts val="0"/>
              </a:spcBef>
              <a:spcAft>
                <a:spcPts val="0"/>
              </a:spcAft>
              <a:buSzPts val="1100"/>
              <a:buChar char="○"/>
            </a:pPr>
            <a:r>
              <a:rPr lang="en"/>
              <a:t>An expense that you cannot change easily month to month</a:t>
            </a:r>
            <a:endParaRPr/>
          </a:p>
          <a:p>
            <a:pPr indent="-311150" lvl="0" marL="457200" rtl="0" algn="l">
              <a:spcBef>
                <a:spcPts val="0"/>
              </a:spcBef>
              <a:spcAft>
                <a:spcPts val="0"/>
              </a:spcAft>
              <a:buSzPts val="1300"/>
              <a:buChar char="●"/>
            </a:pPr>
            <a:r>
              <a:rPr lang="en">
                <a:highlight>
                  <a:srgbClr val="CFE2F3"/>
                </a:highlight>
              </a:rPr>
              <a:t>Variable Spending </a:t>
            </a:r>
            <a:endParaRPr>
              <a:highlight>
                <a:srgbClr val="CFE2F3"/>
              </a:highlight>
            </a:endParaRPr>
          </a:p>
          <a:p>
            <a:pPr indent="-298450" lvl="1" marL="914400" rtl="0" algn="l">
              <a:spcBef>
                <a:spcPts val="0"/>
              </a:spcBef>
              <a:spcAft>
                <a:spcPts val="0"/>
              </a:spcAft>
              <a:buSzPts val="1100"/>
              <a:buChar char="○"/>
            </a:pPr>
            <a:r>
              <a:rPr lang="en"/>
              <a:t>An expense that you might have one month but not every month</a:t>
            </a:r>
            <a:endParaRPr/>
          </a:p>
          <a:p>
            <a:pPr indent="-311150" lvl="0" marL="457200" rtl="0" algn="l">
              <a:spcBef>
                <a:spcPts val="0"/>
              </a:spcBef>
              <a:spcAft>
                <a:spcPts val="0"/>
              </a:spcAft>
              <a:buSzPts val="1300"/>
              <a:buChar char="●"/>
            </a:pPr>
            <a:r>
              <a:rPr lang="en">
                <a:highlight>
                  <a:srgbClr val="F4CCCC"/>
                </a:highlight>
              </a:rPr>
              <a:t>Total Income </a:t>
            </a:r>
            <a:endParaRPr>
              <a:highlight>
                <a:srgbClr val="F4CCCC"/>
              </a:highlight>
            </a:endParaRPr>
          </a:p>
          <a:p>
            <a:pPr indent="-298450" lvl="1" marL="914400" rtl="0" algn="l">
              <a:spcBef>
                <a:spcPts val="0"/>
              </a:spcBef>
              <a:spcAft>
                <a:spcPts val="0"/>
              </a:spcAft>
              <a:buSzPts val="1100"/>
              <a:buChar char="○"/>
            </a:pPr>
            <a:r>
              <a:rPr lang="en"/>
              <a:t>How much money you deposit in the back every month. </a:t>
            </a:r>
            <a:endParaRPr/>
          </a:p>
          <a:p>
            <a:pPr indent="-311150" lvl="0" marL="457200" rtl="0" algn="l">
              <a:spcBef>
                <a:spcPts val="0"/>
              </a:spcBef>
              <a:spcAft>
                <a:spcPts val="0"/>
              </a:spcAft>
              <a:buSzPts val="1300"/>
              <a:buChar char="●"/>
            </a:pPr>
            <a:r>
              <a:rPr lang="en">
                <a:highlight>
                  <a:srgbClr val="D9D2E9"/>
                </a:highlight>
              </a:rPr>
              <a:t>Charity </a:t>
            </a:r>
            <a:endParaRPr>
              <a:highlight>
                <a:srgbClr val="D9D2E9"/>
              </a:highlight>
            </a:endParaRPr>
          </a:p>
          <a:p>
            <a:pPr indent="-298450" lvl="1" marL="914400" rtl="0" algn="l">
              <a:spcBef>
                <a:spcPts val="0"/>
              </a:spcBef>
              <a:spcAft>
                <a:spcPts val="0"/>
              </a:spcAft>
              <a:buSzPts val="1100"/>
              <a:buChar char="○"/>
            </a:pPr>
            <a:r>
              <a:rPr lang="en"/>
              <a:t>You may not be able to donate every month but it is important to donate to charitable organizations </a:t>
            </a:r>
            <a:endParaRPr/>
          </a:p>
          <a:p>
            <a:pPr indent="-311150" lvl="0" marL="457200" rtl="0" algn="l">
              <a:spcBef>
                <a:spcPts val="0"/>
              </a:spcBef>
              <a:spcAft>
                <a:spcPts val="0"/>
              </a:spcAft>
              <a:buSzPts val="1300"/>
              <a:buChar char="●"/>
            </a:pPr>
            <a:r>
              <a:rPr lang="en">
                <a:highlight>
                  <a:srgbClr val="D9EAD3"/>
                </a:highlight>
              </a:rPr>
              <a:t>Savings and Investment</a:t>
            </a:r>
            <a:endParaRPr>
              <a:highlight>
                <a:srgbClr val="D9EAD3"/>
              </a:highlight>
            </a:endParaRPr>
          </a:p>
          <a:p>
            <a:pPr indent="-298450" lvl="1" marL="914400" rtl="0" algn="l">
              <a:spcBef>
                <a:spcPts val="0"/>
              </a:spcBef>
              <a:spcAft>
                <a:spcPts val="0"/>
              </a:spcAft>
              <a:buSzPts val="1100"/>
              <a:buChar char="○"/>
            </a:pPr>
            <a:r>
              <a:rPr lang="en"/>
              <a:t>These numbers can change depending on your goals. The next slide will dive deeper into this.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Saving vs Investing </a:t>
            </a:r>
            <a:endParaRPr b="1"/>
          </a:p>
        </p:txBody>
      </p:sp>
      <p:sp>
        <p:nvSpPr>
          <p:cNvPr id="132" name="Google Shape;132;p17"/>
          <p:cNvSpPr txBox="1"/>
          <p:nvPr>
            <p:ph idx="1" type="body"/>
          </p:nvPr>
        </p:nvSpPr>
        <p:spPr>
          <a:xfrm>
            <a:off x="269625" y="1189550"/>
            <a:ext cx="8575800" cy="28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Saving</a:t>
            </a:r>
            <a:r>
              <a:rPr b="1" lang="en"/>
              <a:t> </a:t>
            </a:r>
            <a:endParaRPr b="1"/>
          </a:p>
          <a:p>
            <a:pPr indent="-311150" lvl="0" marL="457200" rtl="0" algn="l">
              <a:spcBef>
                <a:spcPts val="1600"/>
              </a:spcBef>
              <a:spcAft>
                <a:spcPts val="0"/>
              </a:spcAft>
              <a:buSzPts val="1300"/>
              <a:buChar char="●"/>
            </a:pPr>
            <a:r>
              <a:rPr lang="en"/>
              <a:t>Saving is considered any type of stored value such as saving account, </a:t>
            </a:r>
            <a:r>
              <a:rPr lang="en"/>
              <a:t>government</a:t>
            </a:r>
            <a:r>
              <a:rPr lang="en"/>
              <a:t> bonds or even cash in a piggy bank.  </a:t>
            </a:r>
            <a:endParaRPr/>
          </a:p>
          <a:p>
            <a:pPr indent="0" lvl="0" marL="0" rtl="0" algn="l">
              <a:spcBef>
                <a:spcPts val="1600"/>
              </a:spcBef>
              <a:spcAft>
                <a:spcPts val="0"/>
              </a:spcAft>
              <a:buNone/>
            </a:pPr>
            <a:r>
              <a:rPr b="1" lang="en" u="sng"/>
              <a:t>Investing </a:t>
            </a:r>
            <a:endParaRPr b="1" u="sng"/>
          </a:p>
          <a:p>
            <a:pPr indent="-311150" lvl="0" marL="457200" rtl="0" algn="l">
              <a:spcBef>
                <a:spcPts val="1600"/>
              </a:spcBef>
              <a:spcAft>
                <a:spcPts val="0"/>
              </a:spcAft>
              <a:buSzPts val="1300"/>
              <a:buChar char="●"/>
            </a:pPr>
            <a:r>
              <a:rPr lang="en"/>
              <a:t>Investing includes some type of risk with your money such as buying a stock or investing in a mutual fund. </a:t>
            </a:r>
            <a:endParaRPr/>
          </a:p>
          <a:p>
            <a:pPr indent="0" lvl="0" marL="0" rtl="0" algn="l">
              <a:spcBef>
                <a:spcPts val="1600"/>
              </a:spcBef>
              <a:spcAft>
                <a:spcPts val="0"/>
              </a:spcAft>
              <a:buNone/>
            </a:pPr>
            <a:r>
              <a:rPr b="1" lang="en" u="sng"/>
              <a:t>Where They Fit in Your Spending Plan?</a:t>
            </a:r>
            <a:endParaRPr b="1" u="sng"/>
          </a:p>
          <a:p>
            <a:pPr indent="-311150" lvl="0" marL="457200" rtl="0" algn="l">
              <a:spcBef>
                <a:spcPts val="1600"/>
              </a:spcBef>
              <a:spcAft>
                <a:spcPts val="0"/>
              </a:spcAft>
              <a:buSzPts val="1300"/>
              <a:buChar char="●"/>
            </a:pPr>
            <a:r>
              <a:rPr lang="en"/>
              <a:t>Your savings and investing might start off as a varidied spending but as you get better at spending less money, you should increase your saving or investing and move it into your fixed spendings. This will ensure that you are increasing your overall saving or investing. </a:t>
            </a:r>
            <a:endParaRPr b="1" u="sng"/>
          </a:p>
          <a:p>
            <a:pPr indent="0" lvl="0" marL="0" rtl="0" algn="l">
              <a:spcBef>
                <a:spcPts val="1600"/>
              </a:spcBef>
              <a:spcAft>
                <a:spcPts val="0"/>
              </a:spcAft>
              <a:buNone/>
            </a:pPr>
            <a:r>
              <a:t/>
            </a:r>
            <a:endParaRPr b="1" u="sng"/>
          </a:p>
          <a:p>
            <a:pPr indent="0" lvl="0" marL="457200" rtl="0" algn="l">
              <a:spcBef>
                <a:spcPts val="1600"/>
              </a:spcBef>
              <a:spcAft>
                <a:spcPts val="1600"/>
              </a:spcAft>
              <a:buNone/>
            </a:pPr>
            <a:r>
              <a:t/>
            </a:r>
            <a:endParaRPr/>
          </a:p>
        </p:txBody>
      </p:sp>
      <p:pic>
        <p:nvPicPr>
          <p:cNvPr id="133" name="Google Shape;133;p17"/>
          <p:cNvPicPr preferRelativeResize="0"/>
          <p:nvPr/>
        </p:nvPicPr>
        <p:blipFill>
          <a:blip r:embed="rId3">
            <a:alphaModFix/>
          </a:blip>
          <a:stretch>
            <a:fillRect/>
          </a:stretch>
        </p:blipFill>
        <p:spPr>
          <a:xfrm>
            <a:off x="7745650" y="260924"/>
            <a:ext cx="1147400" cy="114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Influences on Spending Plan</a:t>
            </a:r>
            <a:endParaRPr b="1"/>
          </a:p>
        </p:txBody>
      </p:sp>
      <p:sp>
        <p:nvSpPr>
          <p:cNvPr id="139" name="Google Shape;139;p18"/>
          <p:cNvSpPr txBox="1"/>
          <p:nvPr>
            <p:ph idx="1" type="body"/>
          </p:nvPr>
        </p:nvSpPr>
        <p:spPr>
          <a:xfrm>
            <a:off x="245225" y="1154800"/>
            <a:ext cx="8466900" cy="370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Marketing</a:t>
            </a:r>
            <a:endParaRPr b="1" u="sng"/>
          </a:p>
          <a:p>
            <a:pPr indent="-311150" lvl="0" marL="457200" rtl="0" algn="l">
              <a:spcBef>
                <a:spcPts val="1600"/>
              </a:spcBef>
              <a:spcAft>
                <a:spcPts val="0"/>
              </a:spcAft>
              <a:buSzPts val="1300"/>
              <a:buChar char="●"/>
            </a:pPr>
            <a:r>
              <a:rPr lang="en"/>
              <a:t>Commercial, billboards and magazine advertisements all influence how you spend your money. This can be both a good or bad thing. You just have to make sure that you are aware of how marketing influences you.</a:t>
            </a:r>
            <a:endParaRPr/>
          </a:p>
          <a:p>
            <a:pPr indent="0" lvl="0" marL="0" rtl="0" algn="l">
              <a:spcBef>
                <a:spcPts val="1600"/>
              </a:spcBef>
              <a:spcAft>
                <a:spcPts val="0"/>
              </a:spcAft>
              <a:buNone/>
            </a:pPr>
            <a:r>
              <a:rPr b="1" lang="en" u="sng"/>
              <a:t>Life Changes </a:t>
            </a:r>
            <a:r>
              <a:rPr b="1" lang="en" u="sng"/>
              <a:t> </a:t>
            </a:r>
            <a:endParaRPr b="1" u="sng"/>
          </a:p>
          <a:p>
            <a:pPr indent="-311150" lvl="0" marL="457200" rtl="0" algn="l">
              <a:spcBef>
                <a:spcPts val="1600"/>
              </a:spcBef>
              <a:spcAft>
                <a:spcPts val="0"/>
              </a:spcAft>
              <a:buSzPts val="1300"/>
              <a:buChar char="●"/>
            </a:pPr>
            <a:r>
              <a:rPr lang="en"/>
              <a:t>Things like dating </a:t>
            </a:r>
            <a:r>
              <a:rPr lang="en"/>
              <a:t>someone</a:t>
            </a:r>
            <a:r>
              <a:rPr lang="en"/>
              <a:t> or having a child may have major effects on your spending plan </a:t>
            </a:r>
            <a:r>
              <a:rPr lang="en"/>
              <a:t>because</a:t>
            </a:r>
            <a:r>
              <a:rPr lang="en"/>
              <a:t> they add different expenses to your life. That is why it is important to look at your spending plan each month and adjust it for the different thing or events occuring in your life. </a:t>
            </a:r>
            <a:endParaRPr/>
          </a:p>
          <a:p>
            <a:pPr indent="0" lvl="0" marL="0" rtl="0" algn="l">
              <a:spcBef>
                <a:spcPts val="1600"/>
              </a:spcBef>
              <a:spcAft>
                <a:spcPts val="0"/>
              </a:spcAft>
              <a:buNone/>
            </a:pPr>
            <a:r>
              <a:rPr b="1" lang="en" u="sng"/>
              <a:t>Importance of sticking to your Spending Plan</a:t>
            </a:r>
            <a:endParaRPr b="1" u="sng"/>
          </a:p>
          <a:p>
            <a:pPr indent="-311150" lvl="0" marL="457200" rtl="0" algn="l">
              <a:spcBef>
                <a:spcPts val="1600"/>
              </a:spcBef>
              <a:spcAft>
                <a:spcPts val="0"/>
              </a:spcAft>
              <a:buSzPts val="1300"/>
              <a:buChar char="●"/>
            </a:pPr>
            <a:r>
              <a:rPr lang="en"/>
              <a:t>It is important to stick to your budget plan </a:t>
            </a:r>
            <a:r>
              <a:rPr lang="en"/>
              <a:t>because</a:t>
            </a:r>
            <a:r>
              <a:rPr lang="en"/>
              <a:t> that will allow you to have more extra spending money or money to put into savings or investing. </a:t>
            </a:r>
            <a:r>
              <a:rPr lang="en"/>
              <a:t>Systems</a:t>
            </a:r>
            <a:r>
              <a:rPr lang="en"/>
              <a:t> like an </a:t>
            </a:r>
            <a:r>
              <a:rPr lang="en"/>
              <a:t>automatic</a:t>
            </a:r>
            <a:r>
              <a:rPr lang="en"/>
              <a:t> payment will help you stay on track with paying your bills every month so that is is not something you have to worry about. </a:t>
            </a:r>
            <a:endParaRPr/>
          </a:p>
          <a:p>
            <a:pPr indent="0" lvl="0" marL="0" rtl="0" algn="l">
              <a:spcBef>
                <a:spcPts val="1600"/>
              </a:spcBef>
              <a:spcAft>
                <a:spcPts val="1600"/>
              </a:spcAft>
              <a:buNone/>
            </a:pPr>
            <a:r>
              <a:t/>
            </a:r>
            <a:endParaRPr/>
          </a:p>
        </p:txBody>
      </p:sp>
      <p:pic>
        <p:nvPicPr>
          <p:cNvPr id="140" name="Google Shape;140;p18"/>
          <p:cNvPicPr preferRelativeResize="0"/>
          <p:nvPr/>
        </p:nvPicPr>
        <p:blipFill>
          <a:blip r:embed="rId3">
            <a:alphaModFix/>
          </a:blip>
          <a:stretch>
            <a:fillRect/>
          </a:stretch>
        </p:blipFill>
        <p:spPr>
          <a:xfrm>
            <a:off x="7745650" y="260924"/>
            <a:ext cx="1147400" cy="114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Assessment  </a:t>
            </a:r>
            <a:endParaRPr b="1"/>
          </a:p>
        </p:txBody>
      </p:sp>
      <p:sp>
        <p:nvSpPr>
          <p:cNvPr id="146" name="Google Shape;146;p19"/>
          <p:cNvSpPr txBox="1"/>
          <p:nvPr>
            <p:ph idx="1" type="body"/>
          </p:nvPr>
        </p:nvSpPr>
        <p:spPr>
          <a:xfrm>
            <a:off x="275950" y="3577625"/>
            <a:ext cx="8466900" cy="1285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lphaUcPeriod"/>
            </a:pPr>
            <a:r>
              <a:rPr b="1" lang="en"/>
              <a:t>Implement and Control </a:t>
            </a:r>
            <a:endParaRPr b="1"/>
          </a:p>
          <a:p>
            <a:pPr indent="-311150" lvl="0" marL="457200" rtl="0" algn="l">
              <a:spcBef>
                <a:spcPts val="0"/>
              </a:spcBef>
              <a:spcAft>
                <a:spcPts val="0"/>
              </a:spcAft>
              <a:buSzPts val="1300"/>
              <a:buAutoNum type="alphaUcPeriod"/>
            </a:pPr>
            <a:r>
              <a:rPr b="1" lang="en"/>
              <a:t>Track Current Income and Expenses </a:t>
            </a:r>
            <a:endParaRPr b="1"/>
          </a:p>
          <a:p>
            <a:pPr indent="-311150" lvl="0" marL="457200" rtl="0" algn="l">
              <a:spcBef>
                <a:spcPts val="0"/>
              </a:spcBef>
              <a:spcAft>
                <a:spcPts val="0"/>
              </a:spcAft>
              <a:buSzPts val="1300"/>
              <a:buAutoNum type="alphaUcPeriod"/>
            </a:pPr>
            <a:r>
              <a:rPr b="1" lang="en"/>
              <a:t>Evaluate</a:t>
            </a:r>
            <a:r>
              <a:rPr b="1" lang="en"/>
              <a:t> and Make </a:t>
            </a:r>
            <a:r>
              <a:rPr b="1" lang="en"/>
              <a:t>Adjustments</a:t>
            </a:r>
            <a:r>
              <a:rPr b="1" lang="en"/>
              <a:t> </a:t>
            </a:r>
            <a:endParaRPr b="1"/>
          </a:p>
          <a:p>
            <a:pPr indent="-311150" lvl="0" marL="457200" rtl="0" algn="l">
              <a:spcBef>
                <a:spcPts val="0"/>
              </a:spcBef>
              <a:spcAft>
                <a:spcPts val="0"/>
              </a:spcAft>
              <a:buSzPts val="1300"/>
              <a:buAutoNum type="alphaUcPeriod"/>
            </a:pPr>
            <a:r>
              <a:rPr b="1" lang="en"/>
              <a:t>Allocate Money to Each Category </a:t>
            </a:r>
            <a:endParaRPr b="1"/>
          </a:p>
          <a:p>
            <a:pPr indent="-311150" lvl="0" marL="457200" rtl="0" algn="l">
              <a:spcBef>
                <a:spcPts val="0"/>
              </a:spcBef>
              <a:spcAft>
                <a:spcPts val="0"/>
              </a:spcAft>
              <a:buSzPts val="1300"/>
              <a:buAutoNum type="alphaUcPeriod"/>
            </a:pPr>
            <a:r>
              <a:rPr b="1" lang="en"/>
              <a:t>Personalize Your Spending Plan</a:t>
            </a:r>
            <a:endParaRPr b="1"/>
          </a:p>
        </p:txBody>
      </p:sp>
      <p:pic>
        <p:nvPicPr>
          <p:cNvPr id="147" name="Google Shape;147;p19"/>
          <p:cNvPicPr preferRelativeResize="0"/>
          <p:nvPr/>
        </p:nvPicPr>
        <p:blipFill>
          <a:blip r:embed="rId3">
            <a:alphaModFix/>
          </a:blip>
          <a:stretch>
            <a:fillRect/>
          </a:stretch>
        </p:blipFill>
        <p:spPr>
          <a:xfrm>
            <a:off x="7745650" y="260924"/>
            <a:ext cx="1147400" cy="1147400"/>
          </a:xfrm>
          <a:prstGeom prst="rect">
            <a:avLst/>
          </a:prstGeom>
          <a:noFill/>
          <a:ln>
            <a:noFill/>
          </a:ln>
        </p:spPr>
      </p:pic>
      <p:sp>
        <p:nvSpPr>
          <p:cNvPr id="148" name="Google Shape;148;p19"/>
          <p:cNvSpPr/>
          <p:nvPr/>
        </p:nvSpPr>
        <p:spPr>
          <a:xfrm>
            <a:off x="3591808" y="1157625"/>
            <a:ext cx="2430300" cy="2309700"/>
          </a:xfrm>
          <a:prstGeom prst="pentagon">
            <a:avLst>
              <a:gd fmla="val 105146" name="hf"/>
              <a:gd fmla="val 110557" name="vf"/>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3998408" y="1805698"/>
            <a:ext cx="1617000" cy="126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701C7F"/>
                </a:solidFill>
                <a:latin typeface="Roboto"/>
                <a:ea typeface="Roboto"/>
                <a:cs typeface="Roboto"/>
                <a:sym typeface="Roboto"/>
              </a:rPr>
              <a:t>Spending Plan Cycle </a:t>
            </a:r>
            <a:endParaRPr>
              <a:solidFill>
                <a:srgbClr val="701C7F"/>
              </a:solidFill>
            </a:endParaRPr>
          </a:p>
        </p:txBody>
      </p:sp>
      <p:grpSp>
        <p:nvGrpSpPr>
          <p:cNvPr id="150" name="Google Shape;150;p19"/>
          <p:cNvGrpSpPr/>
          <p:nvPr/>
        </p:nvGrpSpPr>
        <p:grpSpPr>
          <a:xfrm>
            <a:off x="4524358" y="791655"/>
            <a:ext cx="1736995" cy="990378"/>
            <a:chOff x="4306958" y="1050905"/>
            <a:chExt cx="1736995" cy="990378"/>
          </a:xfrm>
        </p:grpSpPr>
        <p:sp>
          <p:nvSpPr>
            <p:cNvPr id="151" name="Google Shape;151;p19"/>
            <p:cNvSpPr/>
            <p:nvPr/>
          </p:nvSpPr>
          <p:spPr>
            <a:xfrm>
              <a:off x="4306958" y="1082925"/>
              <a:ext cx="565200" cy="565500"/>
            </a:xfrm>
            <a:prstGeom prst="ellipse">
              <a:avLst/>
            </a:prstGeom>
            <a:solidFill>
              <a:srgbClr val="551561"/>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01</a:t>
              </a:r>
              <a:endParaRPr sz="1200">
                <a:solidFill>
                  <a:srgbClr val="FFFFFF"/>
                </a:solidFill>
                <a:latin typeface="Roboto Medium"/>
                <a:ea typeface="Roboto Medium"/>
                <a:cs typeface="Roboto Medium"/>
                <a:sym typeface="Roboto Medium"/>
              </a:endParaRPr>
            </a:p>
          </p:txBody>
        </p:sp>
        <p:sp>
          <p:nvSpPr>
            <p:cNvPr id="152" name="Google Shape;152;p19"/>
            <p:cNvSpPr txBox="1"/>
            <p:nvPr/>
          </p:nvSpPr>
          <p:spPr>
            <a:xfrm rot="2162736">
              <a:off x="4935606" y="1343144"/>
              <a:ext cx="1109395" cy="357822"/>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800">
                <a:solidFill>
                  <a:srgbClr val="551561"/>
                </a:solidFill>
              </a:endParaRPr>
            </a:p>
          </p:txBody>
        </p:sp>
        <p:sp>
          <p:nvSpPr>
            <p:cNvPr id="153" name="Google Shape;153;p19"/>
            <p:cNvSpPr/>
            <p:nvPr/>
          </p:nvSpPr>
          <p:spPr>
            <a:xfrm rot="2159678">
              <a:off x="4838902" y="1574444"/>
              <a:ext cx="1119431" cy="152476"/>
            </a:xfrm>
            <a:prstGeom prst="rightArrow">
              <a:avLst>
                <a:gd fmla="val 25514" name="adj1"/>
                <a:gd fmla="val 64322" name="adj2"/>
              </a:avLst>
            </a:prstGeom>
            <a:solidFill>
              <a:srgbClr val="55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9"/>
          <p:cNvGrpSpPr/>
          <p:nvPr/>
        </p:nvGrpSpPr>
        <p:grpSpPr>
          <a:xfrm>
            <a:off x="5793508" y="1757475"/>
            <a:ext cx="790551" cy="1741574"/>
            <a:chOff x="5576108" y="2016725"/>
            <a:chExt cx="790551" cy="1741574"/>
          </a:xfrm>
        </p:grpSpPr>
        <p:sp>
          <p:nvSpPr>
            <p:cNvPr id="155" name="Google Shape;155;p19"/>
            <p:cNvSpPr/>
            <p:nvPr/>
          </p:nvSpPr>
          <p:spPr>
            <a:xfrm>
              <a:off x="5576108" y="2016725"/>
              <a:ext cx="565200" cy="565500"/>
            </a:xfrm>
            <a:prstGeom prst="ellipse">
              <a:avLst/>
            </a:prstGeom>
            <a:solidFill>
              <a:srgbClr val="701C7F"/>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02</a:t>
              </a:r>
              <a:endParaRPr sz="1200">
                <a:solidFill>
                  <a:srgbClr val="FFFFFF"/>
                </a:solidFill>
                <a:latin typeface="Roboto Medium"/>
                <a:ea typeface="Roboto Medium"/>
                <a:cs typeface="Roboto Medium"/>
                <a:sym typeface="Roboto Medium"/>
              </a:endParaRPr>
            </a:p>
          </p:txBody>
        </p:sp>
        <p:sp>
          <p:nvSpPr>
            <p:cNvPr id="156" name="Google Shape;156;p19"/>
            <p:cNvSpPr txBox="1"/>
            <p:nvPr/>
          </p:nvSpPr>
          <p:spPr>
            <a:xfrm rot="6484358">
              <a:off x="5469273" y="2996370"/>
              <a:ext cx="1110171" cy="357758"/>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800">
                <a:solidFill>
                  <a:srgbClr val="701C7F"/>
                </a:solidFill>
              </a:endParaRPr>
            </a:p>
          </p:txBody>
        </p:sp>
        <p:sp>
          <p:nvSpPr>
            <p:cNvPr id="157" name="Google Shape;157;p19"/>
            <p:cNvSpPr/>
            <p:nvPr/>
          </p:nvSpPr>
          <p:spPr>
            <a:xfrm rot="6479001">
              <a:off x="5275897" y="3050667"/>
              <a:ext cx="1119386" cy="152834"/>
            </a:xfrm>
            <a:prstGeom prst="rightArrow">
              <a:avLst>
                <a:gd fmla="val 25514" name="adj1"/>
                <a:gd fmla="val 64322" name="adj2"/>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9"/>
          <p:cNvGrpSpPr/>
          <p:nvPr/>
        </p:nvGrpSpPr>
        <p:grpSpPr>
          <a:xfrm>
            <a:off x="4229457" y="3192575"/>
            <a:ext cx="1612175" cy="634379"/>
            <a:chOff x="4012057" y="3451825"/>
            <a:chExt cx="1612175" cy="634379"/>
          </a:xfrm>
        </p:grpSpPr>
        <p:sp>
          <p:nvSpPr>
            <p:cNvPr id="159" name="Google Shape;159;p19"/>
            <p:cNvSpPr/>
            <p:nvPr/>
          </p:nvSpPr>
          <p:spPr>
            <a:xfrm>
              <a:off x="5059033" y="3451825"/>
              <a:ext cx="565200" cy="565500"/>
            </a:xfrm>
            <a:prstGeom prst="ellipse">
              <a:avLst/>
            </a:prstGeom>
            <a:solidFill>
              <a:srgbClr val="761E86"/>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03</a:t>
              </a:r>
              <a:endParaRPr sz="1200">
                <a:solidFill>
                  <a:srgbClr val="FFFFFF"/>
                </a:solidFill>
                <a:latin typeface="Roboto Medium"/>
                <a:ea typeface="Roboto Medium"/>
                <a:cs typeface="Roboto Medium"/>
                <a:sym typeface="Roboto Medium"/>
              </a:endParaRPr>
            </a:p>
          </p:txBody>
        </p:sp>
        <p:sp>
          <p:nvSpPr>
            <p:cNvPr id="160" name="Google Shape;160;p19"/>
            <p:cNvSpPr/>
            <p:nvPr/>
          </p:nvSpPr>
          <p:spPr>
            <a:xfrm rot="10799079">
              <a:off x="4012507" y="3933353"/>
              <a:ext cx="1119600" cy="152703"/>
            </a:xfrm>
            <a:prstGeom prst="rightArrow">
              <a:avLst>
                <a:gd fmla="val 25514" name="adj1"/>
                <a:gd fmla="val 64322" name="adj2"/>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19"/>
          <p:cNvGrpSpPr/>
          <p:nvPr/>
        </p:nvGrpSpPr>
        <p:grpSpPr>
          <a:xfrm>
            <a:off x="3287308" y="2340747"/>
            <a:ext cx="1036675" cy="1417328"/>
            <a:chOff x="3069908" y="2599997"/>
            <a:chExt cx="1036675" cy="1417328"/>
          </a:xfrm>
        </p:grpSpPr>
        <p:sp>
          <p:nvSpPr>
            <p:cNvPr id="162" name="Google Shape;162;p19"/>
            <p:cNvSpPr/>
            <p:nvPr/>
          </p:nvSpPr>
          <p:spPr>
            <a:xfrm>
              <a:off x="3541383" y="3451825"/>
              <a:ext cx="565200" cy="565500"/>
            </a:xfrm>
            <a:prstGeom prst="ellipse">
              <a:avLst/>
            </a:prstGeom>
            <a:solidFill>
              <a:srgbClr val="7F2090"/>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04</a:t>
              </a:r>
              <a:endParaRPr sz="1200">
                <a:solidFill>
                  <a:srgbClr val="FFFFFF"/>
                </a:solidFill>
                <a:latin typeface="Roboto Medium"/>
                <a:ea typeface="Roboto Medium"/>
                <a:cs typeface="Roboto Medium"/>
                <a:sym typeface="Roboto Medium"/>
              </a:endParaRPr>
            </a:p>
          </p:txBody>
        </p:sp>
        <p:sp>
          <p:nvSpPr>
            <p:cNvPr id="163" name="Google Shape;163;p19"/>
            <p:cNvSpPr/>
            <p:nvPr/>
          </p:nvSpPr>
          <p:spPr>
            <a:xfrm rot="-6478717">
              <a:off x="2755922" y="3079191"/>
              <a:ext cx="1119672" cy="153413"/>
            </a:xfrm>
            <a:prstGeom prst="rightArrow">
              <a:avLst>
                <a:gd fmla="val 25514" name="adj1"/>
                <a:gd fmla="val 64322" name="adj2"/>
              </a:avLst>
            </a:pr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19"/>
          <p:cNvGrpSpPr/>
          <p:nvPr/>
        </p:nvGrpSpPr>
        <p:grpSpPr>
          <a:xfrm>
            <a:off x="3244433" y="985189"/>
            <a:ext cx="1270977" cy="1337786"/>
            <a:chOff x="3027033" y="1244439"/>
            <a:chExt cx="1270977" cy="1337786"/>
          </a:xfrm>
        </p:grpSpPr>
        <p:sp>
          <p:nvSpPr>
            <p:cNvPr id="165" name="Google Shape;165;p19"/>
            <p:cNvSpPr/>
            <p:nvPr/>
          </p:nvSpPr>
          <p:spPr>
            <a:xfrm>
              <a:off x="3027033" y="2016725"/>
              <a:ext cx="565200" cy="565500"/>
            </a:xfrm>
            <a:prstGeom prst="ellipse">
              <a:avLst/>
            </a:prstGeom>
            <a:solidFill>
              <a:srgbClr val="9225A5"/>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05</a:t>
              </a:r>
              <a:endParaRPr sz="1200">
                <a:solidFill>
                  <a:srgbClr val="FFFFFF"/>
                </a:solidFill>
                <a:latin typeface="Roboto Medium"/>
                <a:ea typeface="Roboto Medium"/>
                <a:cs typeface="Roboto Medium"/>
                <a:sym typeface="Roboto Medium"/>
              </a:endParaRPr>
            </a:p>
          </p:txBody>
        </p:sp>
        <p:sp>
          <p:nvSpPr>
            <p:cNvPr id="166" name="Google Shape;166;p19"/>
            <p:cNvSpPr/>
            <p:nvPr/>
          </p:nvSpPr>
          <p:spPr>
            <a:xfrm rot="-2159137">
              <a:off x="3240473" y="1559002"/>
              <a:ext cx="1119673" cy="153273"/>
            </a:xfrm>
            <a:prstGeom prst="rightArrow">
              <a:avLst>
                <a:gd fmla="val 25514" name="adj1"/>
                <a:gd fmla="val 64322" name="adj2"/>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PFinLab Template">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